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408" r:id="rId5"/>
    <p:sldId id="434" r:id="rId6"/>
    <p:sldId id="425" r:id="rId7"/>
    <p:sldId id="460" r:id="rId8"/>
    <p:sldId id="427" r:id="rId9"/>
    <p:sldId id="432" r:id="rId10"/>
    <p:sldId id="428" r:id="rId11"/>
    <p:sldId id="439" r:id="rId12"/>
    <p:sldId id="440" r:id="rId13"/>
    <p:sldId id="429" r:id="rId14"/>
    <p:sldId id="451" r:id="rId15"/>
    <p:sldId id="452" r:id="rId16"/>
    <p:sldId id="453" r:id="rId17"/>
    <p:sldId id="454" r:id="rId18"/>
    <p:sldId id="455" r:id="rId19"/>
    <p:sldId id="456" r:id="rId20"/>
    <p:sldId id="457" r:id="rId21"/>
    <p:sldId id="459" r:id="rId22"/>
    <p:sldId id="462" r:id="rId23"/>
    <p:sldId id="430" r:id="rId24"/>
  </p:sldIdLst>
  <p:sldSz cx="12192000" cy="6858000"/>
  <p:notesSz cx="6858000" cy="9144000"/>
  <p:embeddedFontLst>
    <p:embeddedFont>
      <p:font typeface="Verdana" panose="020B0604030504040204" pitchFamily="34" charset="0"/>
      <p:regular r:id="rId27"/>
      <p:bold r:id="rId28"/>
      <p:italic r:id="rId29"/>
      <p:boldItalic r:id="rId30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731" userDrawn="1">
          <p15:clr>
            <a:srgbClr val="A4A3A4"/>
          </p15:clr>
        </p15:guide>
        <p15:guide id="3" orient="horz" pos="4125" userDrawn="1">
          <p15:clr>
            <a:srgbClr val="A4A3A4"/>
          </p15:clr>
        </p15:guide>
        <p15:guide id="5" orient="horz" pos="3838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17" orient="horz" pos="3612" userDrawn="1">
          <p15:clr>
            <a:srgbClr val="A4A3A4"/>
          </p15:clr>
        </p15:guide>
        <p15:guide id="18" pos="7038" userDrawn="1">
          <p15:clr>
            <a:srgbClr val="A4A3A4"/>
          </p15:clr>
        </p15:guide>
        <p15:guide id="19" pos="642" userDrawn="1">
          <p15:clr>
            <a:srgbClr val="A4A3A4"/>
          </p15:clr>
        </p15:guide>
        <p15:guide id="20" orient="horz" pos="958" userDrawn="1">
          <p15:clr>
            <a:srgbClr val="A4A3A4"/>
          </p15:clr>
        </p15:guide>
        <p15:guide id="21" orient="horz" pos="3158" userDrawn="1">
          <p15:clr>
            <a:srgbClr val="A4A3A4"/>
          </p15:clr>
        </p15:guide>
        <p15:guide id="22" orient="horz" pos="27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A39A"/>
    <a:srgbClr val="FAC8A0"/>
    <a:srgbClr val="C2C4E4"/>
    <a:srgbClr val="F39A92"/>
    <a:srgbClr val="EC6504"/>
    <a:srgbClr val="ABD1CC"/>
    <a:srgbClr val="6472B5"/>
    <a:srgbClr val="BEDAD6"/>
    <a:srgbClr val="FBDAD4"/>
    <a:srgbClr val="00A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2C228D-DB82-498E-97C7-A9C4409E5F8C}" styleName="SZDC Tab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7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7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381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solidFill>
            <a:schemeClr val="accent3">
              <a:alpha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8D230F3-CF80-4859-8CE7-A43EE81993B5}" styleName="Light Style 1 –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–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86331" autoAdjust="0"/>
  </p:normalViewPr>
  <p:slideViewPr>
    <p:cSldViewPr snapToGrid="0">
      <p:cViewPr varScale="1">
        <p:scale>
          <a:sx n="70" d="100"/>
          <a:sy n="70" d="100"/>
        </p:scale>
        <p:origin x="874" y="48"/>
      </p:cViewPr>
      <p:guideLst>
        <p:guide orient="horz" pos="731"/>
        <p:guide orient="horz" pos="4125"/>
        <p:guide orient="horz" pos="3838"/>
        <p:guide orient="horz" pos="232"/>
        <p:guide orient="horz" pos="3612"/>
        <p:guide pos="7038"/>
        <p:guide pos="642"/>
        <p:guide orient="horz" pos="958"/>
        <p:guide orient="horz" pos="3158"/>
        <p:guide orient="horz" pos="2774"/>
      </p:guideLst>
    </p:cSldViewPr>
  </p:slideViewPr>
  <p:outlineViewPr>
    <p:cViewPr>
      <p:scale>
        <a:sx n="33" d="100"/>
        <a:sy n="33" d="100"/>
      </p:scale>
      <p:origin x="0" y="-2490"/>
    </p:cViewPr>
  </p:outlineViewPr>
  <p:notesTextViewPr>
    <p:cViewPr>
      <p:scale>
        <a:sx n="115" d="100"/>
        <a:sy n="115" d="100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rovský Ondřej, Bc., MBA" userId="de6d374b-7f24-461f-a930-3dd3695f277e" providerId="ADAL" clId="{1AEE4A6E-D974-4856-8E45-81AD40C41A6C}"/>
    <pc:docChg chg="delSld">
      <pc:chgData name="Borovský Ondřej, Bc., MBA" userId="de6d374b-7f24-461f-a930-3dd3695f277e" providerId="ADAL" clId="{1AEE4A6E-D974-4856-8E45-81AD40C41A6C}" dt="2026-06-02T07:06:00.175" v="1" actId="47"/>
      <pc:docMkLst>
        <pc:docMk/>
      </pc:docMkLst>
      <pc:sldChg chg="del">
        <pc:chgData name="Borovský Ondřej, Bc., MBA" userId="de6d374b-7f24-461f-a930-3dd3695f277e" providerId="ADAL" clId="{1AEE4A6E-D974-4856-8E45-81AD40C41A6C}" dt="2026-06-02T07:06:00.175" v="1" actId="47"/>
        <pc:sldMkLst>
          <pc:docMk/>
          <pc:sldMk cId="2754248148" sldId="461"/>
        </pc:sldMkLst>
      </pc:sldChg>
      <pc:sldChg chg="del">
        <pc:chgData name="Borovský Ondřej, Bc., MBA" userId="de6d374b-7f24-461f-a930-3dd3695f277e" providerId="ADAL" clId="{1AEE4A6E-D974-4856-8E45-81AD40C41A6C}" dt="2026-06-02T07:05:57.103" v="0" actId="47"/>
        <pc:sldMkLst>
          <pc:docMk/>
          <pc:sldMk cId="3066891512" sldId="46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1600" b="1" dirty="0" err="1">
                <a:solidFill>
                  <a:schemeClr val="tx1"/>
                </a:solidFill>
              </a:rPr>
              <a:t>Nadpis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r>
              <a:rPr lang="en-GB" sz="1600" b="1" dirty="0" err="1">
                <a:solidFill>
                  <a:schemeClr val="tx1"/>
                </a:solidFill>
              </a:rPr>
              <a:t>grafu</a:t>
            </a:r>
            <a:endParaRPr lang="en-GB" sz="1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62-1B42-A9B1-B76075C444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62-1B42-A9B1-B76075C4445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62-1B42-A9B1-B76075C4445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62-1B42-A9B1-B76075C4445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3.2</c:v>
                </c:pt>
                <c:pt idx="1">
                  <c:v>2</c:v>
                </c:pt>
                <c:pt idx="2">
                  <c:v>1.5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1F-6545-A9A7-9579950054FB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1.8</c:v>
                </c:pt>
                <c:pt idx="1">
                  <c:v>3.6</c:v>
                </c:pt>
                <c:pt idx="2">
                  <c:v>2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1F-6545-A9A7-9579950054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4217935"/>
        <c:axId val="253874767"/>
      </c:barChart>
      <c:catAx>
        <c:axId val="254217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Z"/>
          </a:p>
        </c:txPr>
        <c:crossAx val="253874767"/>
        <c:crosses val="autoZero"/>
        <c:auto val="1"/>
        <c:lblAlgn val="ctr"/>
        <c:lblOffset val="100"/>
        <c:noMultiLvlLbl val="0"/>
      </c:catAx>
      <c:valAx>
        <c:axId val="253874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Z"/>
          </a:p>
        </c:txPr>
        <c:crossAx val="254217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1600" b="1" dirty="0" err="1">
                <a:solidFill>
                  <a:schemeClr val="tx1"/>
                </a:solidFill>
              </a:rPr>
              <a:t>Nadpis</a:t>
            </a:r>
            <a:r>
              <a:rPr lang="en-GB" sz="1600" b="1" dirty="0">
                <a:solidFill>
                  <a:schemeClr val="tx1"/>
                </a:solidFill>
              </a:rPr>
              <a:t> </a:t>
            </a:r>
            <a:r>
              <a:rPr lang="en-GB" sz="1600" b="1" dirty="0" err="1">
                <a:solidFill>
                  <a:schemeClr val="tx1"/>
                </a:solidFill>
              </a:rPr>
              <a:t>grafu</a:t>
            </a:r>
            <a:endParaRPr lang="en-GB" sz="1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A6-4142-AA47-569ED0C337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A6-4142-AA47-569ED0C337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9A6-4142-AA47-569ED0C337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9A6-4142-AA47-569ED0C337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62-1B42-A9B1-B76075C444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9A6-4142-AA47-569ED0C337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9A6-4142-AA47-569ED0C337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9A6-4142-AA47-569ED0C337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9A6-4142-AA47-569ED0C337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62-1B42-A9B1-B76075C4445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9A6-4142-AA47-569ED0C337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9A6-4142-AA47-569ED0C337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09A6-4142-AA47-569ED0C337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09A6-4142-AA47-569ED0C337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62-1B42-A9B1-B76075C4445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09A6-4142-AA47-569ED0C337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09A6-4142-AA47-569ED0C337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09A6-4142-AA47-569ED0C337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09A6-4142-AA47-569ED0C337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62-1B42-A9B1-B76075C4445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ADCD-8C4C-9B3C-FE9264EF6F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ADCD-8C4C-9B3C-FE9264EF6F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ADCD-8C4C-9B3C-FE9264EF6F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ADCD-8C4C-9B3C-FE9264EF6FB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20-96AF-3A45-96A3-BB1FBA481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54D672-6B96-455B-853D-A0E7803D9CD7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0738470-BE6B-430C-B93E-F9D8E6EF0E01}">
      <dgm:prSet phldrT="[Text]" custT="1"/>
      <dgm:spPr>
        <a:solidFill>
          <a:schemeClr val="accent3"/>
        </a:solidFill>
      </dgm:spPr>
      <dgm:t>
        <a:bodyPr/>
        <a:lstStyle/>
        <a:p>
          <a:pPr algn="ctr"/>
          <a:r>
            <a:rPr lang="cs-CZ" sz="1500" b="1" noProof="0" dirty="0"/>
            <a:t>2028-2031</a:t>
          </a:r>
        </a:p>
        <a:p>
          <a:pPr algn="ctr"/>
          <a:r>
            <a:rPr lang="cs-CZ" sz="1500" b="1" noProof="0" dirty="0"/>
            <a:t>Specifikace</a:t>
          </a:r>
        </a:p>
        <a:p>
          <a:pPr algn="ctr"/>
          <a:r>
            <a:rPr lang="cs-CZ" sz="1500" b="1" noProof="0" dirty="0"/>
            <a:t>Rozhodnutí</a:t>
          </a:r>
        </a:p>
      </dgm:t>
    </dgm:pt>
    <dgm:pt modelId="{1E8FA7E6-9773-44E6-831E-D77758AE6724}" type="parTrans" cxnId="{FF9CA137-4A1B-45A5-ACD5-1F5FCC19BFF5}">
      <dgm:prSet/>
      <dgm:spPr/>
      <dgm:t>
        <a:bodyPr/>
        <a:lstStyle/>
        <a:p>
          <a:endParaRPr lang="cs-CZ"/>
        </a:p>
      </dgm:t>
    </dgm:pt>
    <dgm:pt modelId="{E60A67DF-C0FE-45D4-BE9D-0D67A92B2545}" type="sibTrans" cxnId="{FF9CA137-4A1B-45A5-ACD5-1F5FCC19BFF5}">
      <dgm:prSet/>
      <dgm:spPr/>
      <dgm:t>
        <a:bodyPr/>
        <a:lstStyle/>
        <a:p>
          <a:endParaRPr lang="cs-CZ"/>
        </a:p>
      </dgm:t>
    </dgm:pt>
    <dgm:pt modelId="{A0775345-C389-4788-8CE0-F7B494878935}">
      <dgm:prSet phldrT="[Text]" custT="1"/>
      <dgm:spPr/>
      <dgm:t>
        <a:bodyPr/>
        <a:lstStyle/>
        <a:p>
          <a:endParaRPr lang="cs-CZ" sz="1500" b="0" noProof="0" dirty="0"/>
        </a:p>
      </dgm:t>
    </dgm:pt>
    <dgm:pt modelId="{EDD15648-FC42-4DFA-94A1-08085DFB4AAD}" type="parTrans" cxnId="{BF22EC02-698E-4372-A7FB-40B2E8B26038}">
      <dgm:prSet/>
      <dgm:spPr/>
      <dgm:t>
        <a:bodyPr/>
        <a:lstStyle/>
        <a:p>
          <a:endParaRPr lang="cs-CZ"/>
        </a:p>
      </dgm:t>
    </dgm:pt>
    <dgm:pt modelId="{B94E8C30-882B-431D-ABFA-D641B4EE0AD7}" type="sibTrans" cxnId="{BF22EC02-698E-4372-A7FB-40B2E8B26038}">
      <dgm:prSet/>
      <dgm:spPr/>
      <dgm:t>
        <a:bodyPr/>
        <a:lstStyle/>
        <a:p>
          <a:endParaRPr lang="cs-CZ"/>
        </a:p>
      </dgm:t>
    </dgm:pt>
    <dgm:pt modelId="{DADD219C-2280-4B4C-9725-75D2AFD60B25}">
      <dgm:prSet phldrT="[Text]" custT="1"/>
      <dgm:spPr/>
      <dgm:t>
        <a:bodyPr/>
        <a:lstStyle/>
        <a:p>
          <a:endParaRPr lang="cs-CZ" sz="1500" noProof="0" dirty="0"/>
        </a:p>
      </dgm:t>
    </dgm:pt>
    <dgm:pt modelId="{FE457DFF-03E3-4788-BC71-9B3AE597F477}" type="parTrans" cxnId="{E90E1580-78A1-4781-B0C0-7040D6BCF7A4}">
      <dgm:prSet/>
      <dgm:spPr/>
      <dgm:t>
        <a:bodyPr/>
        <a:lstStyle/>
        <a:p>
          <a:endParaRPr lang="cs-CZ"/>
        </a:p>
      </dgm:t>
    </dgm:pt>
    <dgm:pt modelId="{D260E84F-AB8F-4305-9641-892BCCE3CE90}" type="sibTrans" cxnId="{E90E1580-78A1-4781-B0C0-7040D6BCF7A4}">
      <dgm:prSet/>
      <dgm:spPr/>
      <dgm:t>
        <a:bodyPr/>
        <a:lstStyle/>
        <a:p>
          <a:endParaRPr lang="cs-CZ"/>
        </a:p>
      </dgm:t>
    </dgm:pt>
    <dgm:pt modelId="{515960B3-B4F7-47EB-8862-B35724FF5A14}">
      <dgm:prSet phldrT="[Text]" custT="1"/>
      <dgm:spPr/>
      <dgm:t>
        <a:bodyPr/>
        <a:lstStyle/>
        <a:p>
          <a:endParaRPr lang="cs-CZ" sz="1500" noProof="0" dirty="0"/>
        </a:p>
      </dgm:t>
    </dgm:pt>
    <dgm:pt modelId="{CB82A5A3-9FF6-4854-8E66-BD2D76A6835E}" type="parTrans" cxnId="{BE3601AF-D959-47DF-B1E3-4F0947B342E6}">
      <dgm:prSet/>
      <dgm:spPr/>
      <dgm:t>
        <a:bodyPr/>
        <a:lstStyle/>
        <a:p>
          <a:endParaRPr lang="cs-CZ"/>
        </a:p>
      </dgm:t>
    </dgm:pt>
    <dgm:pt modelId="{B0C67208-03D7-4E32-9269-CBAF7F4C3B12}" type="sibTrans" cxnId="{BE3601AF-D959-47DF-B1E3-4F0947B342E6}">
      <dgm:prSet/>
      <dgm:spPr/>
      <dgm:t>
        <a:bodyPr/>
        <a:lstStyle/>
        <a:p>
          <a:endParaRPr lang="cs-CZ"/>
        </a:p>
      </dgm:t>
    </dgm:pt>
    <dgm:pt modelId="{E4251840-76E7-491E-AB9E-04820C4799EF}">
      <dgm:prSet phldrT="[Text]" custT="1"/>
      <dgm:spPr/>
      <dgm:t>
        <a:bodyPr/>
        <a:lstStyle/>
        <a:p>
          <a:endParaRPr lang="cs-CZ" sz="1500" b="0" noProof="0" dirty="0"/>
        </a:p>
      </dgm:t>
    </dgm:pt>
    <dgm:pt modelId="{7F61F754-0290-4196-A484-445A63DCA5A9}" type="parTrans" cxnId="{AEABC571-9CDA-40B5-ABCC-0AFC938752B3}">
      <dgm:prSet/>
      <dgm:spPr/>
      <dgm:t>
        <a:bodyPr/>
        <a:lstStyle/>
        <a:p>
          <a:endParaRPr lang="cs-CZ"/>
        </a:p>
      </dgm:t>
    </dgm:pt>
    <dgm:pt modelId="{AB112A34-6889-4760-9008-633CBAA74AB7}" type="sibTrans" cxnId="{AEABC571-9CDA-40B5-ABCC-0AFC938752B3}">
      <dgm:prSet/>
      <dgm:spPr/>
      <dgm:t>
        <a:bodyPr/>
        <a:lstStyle/>
        <a:p>
          <a:endParaRPr lang="cs-CZ"/>
        </a:p>
      </dgm:t>
    </dgm:pt>
    <dgm:pt modelId="{502DFB18-03F4-4088-A155-DDD6BA87BDF4}">
      <dgm:prSet phldrT="[Text]" custT="1"/>
      <dgm:spPr/>
      <dgm:t>
        <a:bodyPr/>
        <a:lstStyle/>
        <a:p>
          <a:endParaRPr lang="cs-CZ" sz="1500" noProof="0" dirty="0"/>
        </a:p>
      </dgm:t>
    </dgm:pt>
    <dgm:pt modelId="{5CA958A3-40D4-49F1-ACBA-DABC68486517}" type="parTrans" cxnId="{020883FF-BFC1-46CE-9B48-B3716F9F7B5B}">
      <dgm:prSet/>
      <dgm:spPr/>
      <dgm:t>
        <a:bodyPr/>
        <a:lstStyle/>
        <a:p>
          <a:endParaRPr lang="cs-CZ"/>
        </a:p>
      </dgm:t>
    </dgm:pt>
    <dgm:pt modelId="{3B6BB2AC-E241-4E1C-ADD6-9DB91166FEE0}" type="sibTrans" cxnId="{020883FF-BFC1-46CE-9B48-B3716F9F7B5B}">
      <dgm:prSet/>
      <dgm:spPr/>
      <dgm:t>
        <a:bodyPr/>
        <a:lstStyle/>
        <a:p>
          <a:endParaRPr lang="cs-CZ"/>
        </a:p>
      </dgm:t>
    </dgm:pt>
    <dgm:pt modelId="{EAC3189D-9359-461F-B55E-9740272380C6}" type="pres">
      <dgm:prSet presAssocID="{6754D672-6B96-455B-853D-A0E7803D9CD7}" presName="Name0" presStyleCnt="0">
        <dgm:presLayoutVars>
          <dgm:dir/>
          <dgm:resizeHandles val="exact"/>
        </dgm:presLayoutVars>
      </dgm:prSet>
      <dgm:spPr/>
    </dgm:pt>
    <dgm:pt modelId="{2EE91B52-D5F3-4E3B-81C7-E1CB630FFD64}" type="pres">
      <dgm:prSet presAssocID="{30738470-BE6B-430C-B93E-F9D8E6EF0E01}" presName="parTxOnly" presStyleLbl="node1" presStyleIdx="0" presStyleCnt="6">
        <dgm:presLayoutVars>
          <dgm:bulletEnabled val="1"/>
        </dgm:presLayoutVars>
      </dgm:prSet>
      <dgm:spPr/>
    </dgm:pt>
    <dgm:pt modelId="{13D188C9-C92B-4D1B-8684-4B2A376A083F}" type="pres">
      <dgm:prSet presAssocID="{E60A67DF-C0FE-45D4-BE9D-0D67A92B2545}" presName="parSpace" presStyleCnt="0"/>
      <dgm:spPr/>
    </dgm:pt>
    <dgm:pt modelId="{96D7D8E0-D1EF-4385-B1D2-A5FD357E8BC7}" type="pres">
      <dgm:prSet presAssocID="{A0775345-C389-4788-8CE0-F7B494878935}" presName="parTxOnly" presStyleLbl="node1" presStyleIdx="1" presStyleCnt="6">
        <dgm:presLayoutVars>
          <dgm:bulletEnabled val="1"/>
        </dgm:presLayoutVars>
      </dgm:prSet>
      <dgm:spPr/>
    </dgm:pt>
    <dgm:pt modelId="{CAD3C3DA-61CF-449D-A50F-FDEC37270C39}" type="pres">
      <dgm:prSet presAssocID="{B94E8C30-882B-431D-ABFA-D641B4EE0AD7}" presName="parSpace" presStyleCnt="0"/>
      <dgm:spPr/>
    </dgm:pt>
    <dgm:pt modelId="{A017D78D-C0D0-49B2-A0D5-A44D7DF17161}" type="pres">
      <dgm:prSet presAssocID="{E4251840-76E7-491E-AB9E-04820C4799EF}" presName="parTxOnly" presStyleLbl="node1" presStyleIdx="2" presStyleCnt="6">
        <dgm:presLayoutVars>
          <dgm:bulletEnabled val="1"/>
        </dgm:presLayoutVars>
      </dgm:prSet>
      <dgm:spPr/>
    </dgm:pt>
    <dgm:pt modelId="{2EA44A7F-46F8-47FC-8A80-425E6EEAB2A1}" type="pres">
      <dgm:prSet presAssocID="{AB112A34-6889-4760-9008-633CBAA74AB7}" presName="parSpace" presStyleCnt="0"/>
      <dgm:spPr/>
    </dgm:pt>
    <dgm:pt modelId="{B55CDBB3-3453-4CD5-A8DA-9F3F5E3F76B4}" type="pres">
      <dgm:prSet presAssocID="{DADD219C-2280-4B4C-9725-75D2AFD60B25}" presName="parTxOnly" presStyleLbl="node1" presStyleIdx="3" presStyleCnt="6">
        <dgm:presLayoutVars>
          <dgm:bulletEnabled val="1"/>
        </dgm:presLayoutVars>
      </dgm:prSet>
      <dgm:spPr/>
    </dgm:pt>
    <dgm:pt modelId="{809F270B-600F-4467-B9F2-1A6F78AFEA17}" type="pres">
      <dgm:prSet presAssocID="{D260E84F-AB8F-4305-9641-892BCCE3CE90}" presName="parSpace" presStyleCnt="0"/>
      <dgm:spPr/>
    </dgm:pt>
    <dgm:pt modelId="{D1BF0CD6-D056-49B4-A151-6D74B6DD0DDF}" type="pres">
      <dgm:prSet presAssocID="{502DFB18-03F4-4088-A155-DDD6BA87BDF4}" presName="parTxOnly" presStyleLbl="node1" presStyleIdx="4" presStyleCnt="6">
        <dgm:presLayoutVars>
          <dgm:bulletEnabled val="1"/>
        </dgm:presLayoutVars>
      </dgm:prSet>
      <dgm:spPr/>
    </dgm:pt>
    <dgm:pt modelId="{0D297828-0D3B-49DD-923A-5FD2777CD997}" type="pres">
      <dgm:prSet presAssocID="{3B6BB2AC-E241-4E1C-ADD6-9DB91166FEE0}" presName="parSpace" presStyleCnt="0"/>
      <dgm:spPr/>
    </dgm:pt>
    <dgm:pt modelId="{3DDF0213-1EB9-40AE-9B3B-DCB85B0DC85A}" type="pres">
      <dgm:prSet presAssocID="{515960B3-B4F7-47EB-8862-B35724FF5A1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BF22EC02-698E-4372-A7FB-40B2E8B26038}" srcId="{6754D672-6B96-455B-853D-A0E7803D9CD7}" destId="{A0775345-C389-4788-8CE0-F7B494878935}" srcOrd="1" destOrd="0" parTransId="{EDD15648-FC42-4DFA-94A1-08085DFB4AAD}" sibTransId="{B94E8C30-882B-431D-ABFA-D641B4EE0AD7}"/>
    <dgm:cxn modelId="{6D018304-58F6-4D39-A16A-89AA30DBB25C}" type="presOf" srcId="{E4251840-76E7-491E-AB9E-04820C4799EF}" destId="{A017D78D-C0D0-49B2-A0D5-A44D7DF17161}" srcOrd="0" destOrd="0" presId="urn:microsoft.com/office/officeart/2005/8/layout/hChevron3"/>
    <dgm:cxn modelId="{D1480721-6441-48AE-92E1-1B458A7FDB43}" type="presOf" srcId="{30738470-BE6B-430C-B93E-F9D8E6EF0E01}" destId="{2EE91B52-D5F3-4E3B-81C7-E1CB630FFD64}" srcOrd="0" destOrd="0" presId="urn:microsoft.com/office/officeart/2005/8/layout/hChevron3"/>
    <dgm:cxn modelId="{FF9CA137-4A1B-45A5-ACD5-1F5FCC19BFF5}" srcId="{6754D672-6B96-455B-853D-A0E7803D9CD7}" destId="{30738470-BE6B-430C-B93E-F9D8E6EF0E01}" srcOrd="0" destOrd="0" parTransId="{1E8FA7E6-9773-44E6-831E-D77758AE6724}" sibTransId="{E60A67DF-C0FE-45D4-BE9D-0D67A92B2545}"/>
    <dgm:cxn modelId="{B45E7E3F-BEE9-4049-B491-319E0011017E}" type="presOf" srcId="{515960B3-B4F7-47EB-8862-B35724FF5A14}" destId="{3DDF0213-1EB9-40AE-9B3B-DCB85B0DC85A}" srcOrd="0" destOrd="0" presId="urn:microsoft.com/office/officeart/2005/8/layout/hChevron3"/>
    <dgm:cxn modelId="{AEABC571-9CDA-40B5-ABCC-0AFC938752B3}" srcId="{6754D672-6B96-455B-853D-A0E7803D9CD7}" destId="{E4251840-76E7-491E-AB9E-04820C4799EF}" srcOrd="2" destOrd="0" parTransId="{7F61F754-0290-4196-A484-445A63DCA5A9}" sibTransId="{AB112A34-6889-4760-9008-633CBAA74AB7}"/>
    <dgm:cxn modelId="{2472C673-0400-4A0F-89C4-41A386C07868}" type="presOf" srcId="{DADD219C-2280-4B4C-9725-75D2AFD60B25}" destId="{B55CDBB3-3453-4CD5-A8DA-9F3F5E3F76B4}" srcOrd="0" destOrd="0" presId="urn:microsoft.com/office/officeart/2005/8/layout/hChevron3"/>
    <dgm:cxn modelId="{0AA75854-5D5C-4BEC-B2CC-6D7EF8226115}" type="presOf" srcId="{502DFB18-03F4-4088-A155-DDD6BA87BDF4}" destId="{D1BF0CD6-D056-49B4-A151-6D74B6DD0DDF}" srcOrd="0" destOrd="0" presId="urn:microsoft.com/office/officeart/2005/8/layout/hChevron3"/>
    <dgm:cxn modelId="{E90E1580-78A1-4781-B0C0-7040D6BCF7A4}" srcId="{6754D672-6B96-455B-853D-A0E7803D9CD7}" destId="{DADD219C-2280-4B4C-9725-75D2AFD60B25}" srcOrd="3" destOrd="0" parTransId="{FE457DFF-03E3-4788-BC71-9B3AE597F477}" sibTransId="{D260E84F-AB8F-4305-9641-892BCCE3CE90}"/>
    <dgm:cxn modelId="{81C5DFA4-6936-49E4-8261-47B30B3B8BAD}" type="presOf" srcId="{6754D672-6B96-455B-853D-A0E7803D9CD7}" destId="{EAC3189D-9359-461F-B55E-9740272380C6}" srcOrd="0" destOrd="0" presId="urn:microsoft.com/office/officeart/2005/8/layout/hChevron3"/>
    <dgm:cxn modelId="{BE3601AF-D959-47DF-B1E3-4F0947B342E6}" srcId="{6754D672-6B96-455B-853D-A0E7803D9CD7}" destId="{515960B3-B4F7-47EB-8862-B35724FF5A14}" srcOrd="5" destOrd="0" parTransId="{CB82A5A3-9FF6-4854-8E66-BD2D76A6835E}" sibTransId="{B0C67208-03D7-4E32-9269-CBAF7F4C3B12}"/>
    <dgm:cxn modelId="{95C24CBD-6DA7-41E0-9947-E4CF9B8F6BA1}" type="presOf" srcId="{A0775345-C389-4788-8CE0-F7B494878935}" destId="{96D7D8E0-D1EF-4385-B1D2-A5FD357E8BC7}" srcOrd="0" destOrd="0" presId="urn:microsoft.com/office/officeart/2005/8/layout/hChevron3"/>
    <dgm:cxn modelId="{020883FF-BFC1-46CE-9B48-B3716F9F7B5B}" srcId="{6754D672-6B96-455B-853D-A0E7803D9CD7}" destId="{502DFB18-03F4-4088-A155-DDD6BA87BDF4}" srcOrd="4" destOrd="0" parTransId="{5CA958A3-40D4-49F1-ACBA-DABC68486517}" sibTransId="{3B6BB2AC-E241-4E1C-ADD6-9DB91166FEE0}"/>
    <dgm:cxn modelId="{8DF7BD9F-AFC7-438F-8761-AB82D5618297}" type="presParOf" srcId="{EAC3189D-9359-461F-B55E-9740272380C6}" destId="{2EE91B52-D5F3-4E3B-81C7-E1CB630FFD64}" srcOrd="0" destOrd="0" presId="urn:microsoft.com/office/officeart/2005/8/layout/hChevron3"/>
    <dgm:cxn modelId="{A64C2469-501A-4DD4-8A6F-E1428D459260}" type="presParOf" srcId="{EAC3189D-9359-461F-B55E-9740272380C6}" destId="{13D188C9-C92B-4D1B-8684-4B2A376A083F}" srcOrd="1" destOrd="0" presId="urn:microsoft.com/office/officeart/2005/8/layout/hChevron3"/>
    <dgm:cxn modelId="{7C8C80E8-5EE3-4EA5-8AE1-B462A15B2F73}" type="presParOf" srcId="{EAC3189D-9359-461F-B55E-9740272380C6}" destId="{96D7D8E0-D1EF-4385-B1D2-A5FD357E8BC7}" srcOrd="2" destOrd="0" presId="urn:microsoft.com/office/officeart/2005/8/layout/hChevron3"/>
    <dgm:cxn modelId="{9072D7D7-AFDF-424D-BDB5-B6F101D1CAE6}" type="presParOf" srcId="{EAC3189D-9359-461F-B55E-9740272380C6}" destId="{CAD3C3DA-61CF-449D-A50F-FDEC37270C39}" srcOrd="3" destOrd="0" presId="urn:microsoft.com/office/officeart/2005/8/layout/hChevron3"/>
    <dgm:cxn modelId="{12EB48A7-6B20-4EBF-BCD9-23A4921B9B96}" type="presParOf" srcId="{EAC3189D-9359-461F-B55E-9740272380C6}" destId="{A017D78D-C0D0-49B2-A0D5-A44D7DF17161}" srcOrd="4" destOrd="0" presId="urn:microsoft.com/office/officeart/2005/8/layout/hChevron3"/>
    <dgm:cxn modelId="{15CA7124-C66A-4F38-94EF-F98783AC29F4}" type="presParOf" srcId="{EAC3189D-9359-461F-B55E-9740272380C6}" destId="{2EA44A7F-46F8-47FC-8A80-425E6EEAB2A1}" srcOrd="5" destOrd="0" presId="urn:microsoft.com/office/officeart/2005/8/layout/hChevron3"/>
    <dgm:cxn modelId="{0A7DBD5E-01F7-4940-AA2B-2B348049AD6C}" type="presParOf" srcId="{EAC3189D-9359-461F-B55E-9740272380C6}" destId="{B55CDBB3-3453-4CD5-A8DA-9F3F5E3F76B4}" srcOrd="6" destOrd="0" presId="urn:microsoft.com/office/officeart/2005/8/layout/hChevron3"/>
    <dgm:cxn modelId="{60F12AAD-08DB-4E6B-8099-B17A9410DF8C}" type="presParOf" srcId="{EAC3189D-9359-461F-B55E-9740272380C6}" destId="{809F270B-600F-4467-B9F2-1A6F78AFEA17}" srcOrd="7" destOrd="0" presId="urn:microsoft.com/office/officeart/2005/8/layout/hChevron3"/>
    <dgm:cxn modelId="{B7B36BB8-0625-4243-9B4A-876D16A6014C}" type="presParOf" srcId="{EAC3189D-9359-461F-B55E-9740272380C6}" destId="{D1BF0CD6-D056-49B4-A151-6D74B6DD0DDF}" srcOrd="8" destOrd="0" presId="urn:microsoft.com/office/officeart/2005/8/layout/hChevron3"/>
    <dgm:cxn modelId="{731FF052-E07B-4F32-86F4-90D96EFB9FF3}" type="presParOf" srcId="{EAC3189D-9359-461F-B55E-9740272380C6}" destId="{0D297828-0D3B-49DD-923A-5FD2777CD997}" srcOrd="9" destOrd="0" presId="urn:microsoft.com/office/officeart/2005/8/layout/hChevron3"/>
    <dgm:cxn modelId="{5F724369-22DB-489A-9F60-7AB068DA1A96}" type="presParOf" srcId="{EAC3189D-9359-461F-B55E-9740272380C6}" destId="{3DDF0213-1EB9-40AE-9B3B-DCB85B0DC85A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54D672-6B96-455B-853D-A0E7803D9CD7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0738470-BE6B-430C-B93E-F9D8E6EF0E01}">
      <dgm:prSet phldrT="[Text]" custT="1"/>
      <dgm:spPr>
        <a:solidFill>
          <a:schemeClr val="tx1"/>
        </a:solidFill>
      </dgm:spPr>
      <dgm:t>
        <a:bodyPr/>
        <a:lstStyle/>
        <a:p>
          <a:pPr algn="ctr"/>
          <a:r>
            <a:rPr lang="cs-CZ" sz="1500" b="0" noProof="0" dirty="0"/>
            <a:t>2028-2031</a:t>
          </a:r>
        </a:p>
        <a:p>
          <a:pPr algn="ctr"/>
          <a:r>
            <a:rPr lang="cs-CZ" sz="1500" b="0" noProof="0" dirty="0"/>
            <a:t>Specifikace</a:t>
          </a:r>
        </a:p>
        <a:p>
          <a:pPr algn="ctr"/>
          <a:r>
            <a:rPr lang="cs-CZ" sz="1500" b="0" noProof="0" dirty="0"/>
            <a:t>Rozhodnutí</a:t>
          </a:r>
        </a:p>
      </dgm:t>
    </dgm:pt>
    <dgm:pt modelId="{1E8FA7E6-9773-44E6-831E-D77758AE6724}" type="parTrans" cxnId="{FF9CA137-4A1B-45A5-ACD5-1F5FCC19BFF5}">
      <dgm:prSet/>
      <dgm:spPr/>
      <dgm:t>
        <a:bodyPr/>
        <a:lstStyle/>
        <a:p>
          <a:endParaRPr lang="cs-CZ"/>
        </a:p>
      </dgm:t>
    </dgm:pt>
    <dgm:pt modelId="{E60A67DF-C0FE-45D4-BE9D-0D67A92B2545}" type="sibTrans" cxnId="{FF9CA137-4A1B-45A5-ACD5-1F5FCC19BFF5}">
      <dgm:prSet/>
      <dgm:spPr/>
      <dgm:t>
        <a:bodyPr/>
        <a:lstStyle/>
        <a:p>
          <a:endParaRPr lang="cs-CZ"/>
        </a:p>
      </dgm:t>
    </dgm:pt>
    <dgm:pt modelId="{A0775345-C389-4788-8CE0-F7B494878935}">
      <dgm:prSet phldrT="[Text]" custT="1"/>
      <dgm:spPr>
        <a:solidFill>
          <a:schemeClr val="accent3"/>
        </a:solidFill>
      </dgm:spPr>
      <dgm:t>
        <a:bodyPr/>
        <a:lstStyle/>
        <a:p>
          <a:r>
            <a:rPr lang="cs-CZ" sz="1500" b="1" noProof="0" dirty="0"/>
            <a:t>2031-2033</a:t>
          </a:r>
        </a:p>
        <a:p>
          <a:r>
            <a:rPr lang="cs-CZ" sz="1500" b="1" noProof="0" dirty="0"/>
            <a:t>Pilotní</a:t>
          </a:r>
        </a:p>
        <a:p>
          <a:r>
            <a:rPr lang="cs-CZ" sz="1500" b="1" noProof="0" dirty="0"/>
            <a:t>provoz</a:t>
          </a:r>
        </a:p>
      </dgm:t>
    </dgm:pt>
    <dgm:pt modelId="{EDD15648-FC42-4DFA-94A1-08085DFB4AAD}" type="parTrans" cxnId="{BF22EC02-698E-4372-A7FB-40B2E8B26038}">
      <dgm:prSet/>
      <dgm:spPr/>
      <dgm:t>
        <a:bodyPr/>
        <a:lstStyle/>
        <a:p>
          <a:endParaRPr lang="cs-CZ"/>
        </a:p>
      </dgm:t>
    </dgm:pt>
    <dgm:pt modelId="{B94E8C30-882B-431D-ABFA-D641B4EE0AD7}" type="sibTrans" cxnId="{BF22EC02-698E-4372-A7FB-40B2E8B26038}">
      <dgm:prSet/>
      <dgm:spPr/>
      <dgm:t>
        <a:bodyPr/>
        <a:lstStyle/>
        <a:p>
          <a:endParaRPr lang="cs-CZ"/>
        </a:p>
      </dgm:t>
    </dgm:pt>
    <dgm:pt modelId="{DADD219C-2280-4B4C-9725-75D2AFD60B25}">
      <dgm:prSet phldrT="[Text]" custT="1"/>
      <dgm:spPr/>
      <dgm:t>
        <a:bodyPr/>
        <a:lstStyle/>
        <a:p>
          <a:endParaRPr lang="cs-CZ" sz="1500" noProof="0" dirty="0"/>
        </a:p>
      </dgm:t>
    </dgm:pt>
    <dgm:pt modelId="{FE457DFF-03E3-4788-BC71-9B3AE597F477}" type="parTrans" cxnId="{E90E1580-78A1-4781-B0C0-7040D6BCF7A4}">
      <dgm:prSet/>
      <dgm:spPr/>
      <dgm:t>
        <a:bodyPr/>
        <a:lstStyle/>
        <a:p>
          <a:endParaRPr lang="cs-CZ"/>
        </a:p>
      </dgm:t>
    </dgm:pt>
    <dgm:pt modelId="{D260E84F-AB8F-4305-9641-892BCCE3CE90}" type="sibTrans" cxnId="{E90E1580-78A1-4781-B0C0-7040D6BCF7A4}">
      <dgm:prSet/>
      <dgm:spPr/>
      <dgm:t>
        <a:bodyPr/>
        <a:lstStyle/>
        <a:p>
          <a:endParaRPr lang="cs-CZ"/>
        </a:p>
      </dgm:t>
    </dgm:pt>
    <dgm:pt modelId="{515960B3-B4F7-47EB-8862-B35724FF5A14}">
      <dgm:prSet phldrT="[Text]" custT="1"/>
      <dgm:spPr/>
      <dgm:t>
        <a:bodyPr/>
        <a:lstStyle/>
        <a:p>
          <a:endParaRPr lang="cs-CZ" sz="1500" noProof="0" dirty="0"/>
        </a:p>
      </dgm:t>
    </dgm:pt>
    <dgm:pt modelId="{CB82A5A3-9FF6-4854-8E66-BD2D76A6835E}" type="parTrans" cxnId="{BE3601AF-D959-47DF-B1E3-4F0947B342E6}">
      <dgm:prSet/>
      <dgm:spPr/>
      <dgm:t>
        <a:bodyPr/>
        <a:lstStyle/>
        <a:p>
          <a:endParaRPr lang="cs-CZ"/>
        </a:p>
      </dgm:t>
    </dgm:pt>
    <dgm:pt modelId="{B0C67208-03D7-4E32-9269-CBAF7F4C3B12}" type="sibTrans" cxnId="{BE3601AF-D959-47DF-B1E3-4F0947B342E6}">
      <dgm:prSet/>
      <dgm:spPr/>
      <dgm:t>
        <a:bodyPr/>
        <a:lstStyle/>
        <a:p>
          <a:endParaRPr lang="cs-CZ"/>
        </a:p>
      </dgm:t>
    </dgm:pt>
    <dgm:pt modelId="{E4251840-76E7-491E-AB9E-04820C4799EF}">
      <dgm:prSet phldrT="[Text]" custT="1"/>
      <dgm:spPr/>
      <dgm:t>
        <a:bodyPr/>
        <a:lstStyle/>
        <a:p>
          <a:endParaRPr lang="cs-CZ" sz="1500" b="0" noProof="0" dirty="0"/>
        </a:p>
      </dgm:t>
    </dgm:pt>
    <dgm:pt modelId="{7F61F754-0290-4196-A484-445A63DCA5A9}" type="parTrans" cxnId="{AEABC571-9CDA-40B5-ABCC-0AFC938752B3}">
      <dgm:prSet/>
      <dgm:spPr/>
      <dgm:t>
        <a:bodyPr/>
        <a:lstStyle/>
        <a:p>
          <a:endParaRPr lang="cs-CZ"/>
        </a:p>
      </dgm:t>
    </dgm:pt>
    <dgm:pt modelId="{AB112A34-6889-4760-9008-633CBAA74AB7}" type="sibTrans" cxnId="{AEABC571-9CDA-40B5-ABCC-0AFC938752B3}">
      <dgm:prSet/>
      <dgm:spPr/>
      <dgm:t>
        <a:bodyPr/>
        <a:lstStyle/>
        <a:p>
          <a:endParaRPr lang="cs-CZ"/>
        </a:p>
      </dgm:t>
    </dgm:pt>
    <dgm:pt modelId="{502DFB18-03F4-4088-A155-DDD6BA87BDF4}">
      <dgm:prSet phldrT="[Text]" custT="1"/>
      <dgm:spPr/>
      <dgm:t>
        <a:bodyPr/>
        <a:lstStyle/>
        <a:p>
          <a:endParaRPr lang="cs-CZ" sz="1500" noProof="0" dirty="0"/>
        </a:p>
      </dgm:t>
    </dgm:pt>
    <dgm:pt modelId="{5CA958A3-40D4-49F1-ACBA-DABC68486517}" type="parTrans" cxnId="{020883FF-BFC1-46CE-9B48-B3716F9F7B5B}">
      <dgm:prSet/>
      <dgm:spPr/>
      <dgm:t>
        <a:bodyPr/>
        <a:lstStyle/>
        <a:p>
          <a:endParaRPr lang="cs-CZ"/>
        </a:p>
      </dgm:t>
    </dgm:pt>
    <dgm:pt modelId="{3B6BB2AC-E241-4E1C-ADD6-9DB91166FEE0}" type="sibTrans" cxnId="{020883FF-BFC1-46CE-9B48-B3716F9F7B5B}">
      <dgm:prSet/>
      <dgm:spPr/>
      <dgm:t>
        <a:bodyPr/>
        <a:lstStyle/>
        <a:p>
          <a:endParaRPr lang="cs-CZ"/>
        </a:p>
      </dgm:t>
    </dgm:pt>
    <dgm:pt modelId="{EAC3189D-9359-461F-B55E-9740272380C6}" type="pres">
      <dgm:prSet presAssocID="{6754D672-6B96-455B-853D-A0E7803D9CD7}" presName="Name0" presStyleCnt="0">
        <dgm:presLayoutVars>
          <dgm:dir/>
          <dgm:resizeHandles val="exact"/>
        </dgm:presLayoutVars>
      </dgm:prSet>
      <dgm:spPr/>
    </dgm:pt>
    <dgm:pt modelId="{2EE91B52-D5F3-4E3B-81C7-E1CB630FFD64}" type="pres">
      <dgm:prSet presAssocID="{30738470-BE6B-430C-B93E-F9D8E6EF0E01}" presName="parTxOnly" presStyleLbl="node1" presStyleIdx="0" presStyleCnt="6">
        <dgm:presLayoutVars>
          <dgm:bulletEnabled val="1"/>
        </dgm:presLayoutVars>
      </dgm:prSet>
      <dgm:spPr/>
    </dgm:pt>
    <dgm:pt modelId="{13D188C9-C92B-4D1B-8684-4B2A376A083F}" type="pres">
      <dgm:prSet presAssocID="{E60A67DF-C0FE-45D4-BE9D-0D67A92B2545}" presName="parSpace" presStyleCnt="0"/>
      <dgm:spPr/>
    </dgm:pt>
    <dgm:pt modelId="{96D7D8E0-D1EF-4385-B1D2-A5FD357E8BC7}" type="pres">
      <dgm:prSet presAssocID="{A0775345-C389-4788-8CE0-F7B494878935}" presName="parTxOnly" presStyleLbl="node1" presStyleIdx="1" presStyleCnt="6">
        <dgm:presLayoutVars>
          <dgm:bulletEnabled val="1"/>
        </dgm:presLayoutVars>
      </dgm:prSet>
      <dgm:spPr/>
    </dgm:pt>
    <dgm:pt modelId="{CAD3C3DA-61CF-449D-A50F-FDEC37270C39}" type="pres">
      <dgm:prSet presAssocID="{B94E8C30-882B-431D-ABFA-D641B4EE0AD7}" presName="parSpace" presStyleCnt="0"/>
      <dgm:spPr/>
    </dgm:pt>
    <dgm:pt modelId="{A017D78D-C0D0-49B2-A0D5-A44D7DF17161}" type="pres">
      <dgm:prSet presAssocID="{E4251840-76E7-491E-AB9E-04820C4799EF}" presName="parTxOnly" presStyleLbl="node1" presStyleIdx="2" presStyleCnt="6">
        <dgm:presLayoutVars>
          <dgm:bulletEnabled val="1"/>
        </dgm:presLayoutVars>
      </dgm:prSet>
      <dgm:spPr/>
    </dgm:pt>
    <dgm:pt modelId="{2EA44A7F-46F8-47FC-8A80-425E6EEAB2A1}" type="pres">
      <dgm:prSet presAssocID="{AB112A34-6889-4760-9008-633CBAA74AB7}" presName="parSpace" presStyleCnt="0"/>
      <dgm:spPr/>
    </dgm:pt>
    <dgm:pt modelId="{B55CDBB3-3453-4CD5-A8DA-9F3F5E3F76B4}" type="pres">
      <dgm:prSet presAssocID="{DADD219C-2280-4B4C-9725-75D2AFD60B25}" presName="parTxOnly" presStyleLbl="node1" presStyleIdx="3" presStyleCnt="6">
        <dgm:presLayoutVars>
          <dgm:bulletEnabled val="1"/>
        </dgm:presLayoutVars>
      </dgm:prSet>
      <dgm:spPr/>
    </dgm:pt>
    <dgm:pt modelId="{809F270B-600F-4467-B9F2-1A6F78AFEA17}" type="pres">
      <dgm:prSet presAssocID="{D260E84F-AB8F-4305-9641-892BCCE3CE90}" presName="parSpace" presStyleCnt="0"/>
      <dgm:spPr/>
    </dgm:pt>
    <dgm:pt modelId="{D1BF0CD6-D056-49B4-A151-6D74B6DD0DDF}" type="pres">
      <dgm:prSet presAssocID="{502DFB18-03F4-4088-A155-DDD6BA87BDF4}" presName="parTxOnly" presStyleLbl="node1" presStyleIdx="4" presStyleCnt="6">
        <dgm:presLayoutVars>
          <dgm:bulletEnabled val="1"/>
        </dgm:presLayoutVars>
      </dgm:prSet>
      <dgm:spPr/>
    </dgm:pt>
    <dgm:pt modelId="{0D297828-0D3B-49DD-923A-5FD2777CD997}" type="pres">
      <dgm:prSet presAssocID="{3B6BB2AC-E241-4E1C-ADD6-9DB91166FEE0}" presName="parSpace" presStyleCnt="0"/>
      <dgm:spPr/>
    </dgm:pt>
    <dgm:pt modelId="{3DDF0213-1EB9-40AE-9B3B-DCB85B0DC85A}" type="pres">
      <dgm:prSet presAssocID="{515960B3-B4F7-47EB-8862-B35724FF5A1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BF22EC02-698E-4372-A7FB-40B2E8B26038}" srcId="{6754D672-6B96-455B-853D-A0E7803D9CD7}" destId="{A0775345-C389-4788-8CE0-F7B494878935}" srcOrd="1" destOrd="0" parTransId="{EDD15648-FC42-4DFA-94A1-08085DFB4AAD}" sibTransId="{B94E8C30-882B-431D-ABFA-D641B4EE0AD7}"/>
    <dgm:cxn modelId="{6D018304-58F6-4D39-A16A-89AA30DBB25C}" type="presOf" srcId="{E4251840-76E7-491E-AB9E-04820C4799EF}" destId="{A017D78D-C0D0-49B2-A0D5-A44D7DF17161}" srcOrd="0" destOrd="0" presId="urn:microsoft.com/office/officeart/2005/8/layout/hChevron3"/>
    <dgm:cxn modelId="{D1480721-6441-48AE-92E1-1B458A7FDB43}" type="presOf" srcId="{30738470-BE6B-430C-B93E-F9D8E6EF0E01}" destId="{2EE91B52-D5F3-4E3B-81C7-E1CB630FFD64}" srcOrd="0" destOrd="0" presId="urn:microsoft.com/office/officeart/2005/8/layout/hChevron3"/>
    <dgm:cxn modelId="{FF9CA137-4A1B-45A5-ACD5-1F5FCC19BFF5}" srcId="{6754D672-6B96-455B-853D-A0E7803D9CD7}" destId="{30738470-BE6B-430C-B93E-F9D8E6EF0E01}" srcOrd="0" destOrd="0" parTransId="{1E8FA7E6-9773-44E6-831E-D77758AE6724}" sibTransId="{E60A67DF-C0FE-45D4-BE9D-0D67A92B2545}"/>
    <dgm:cxn modelId="{B45E7E3F-BEE9-4049-B491-319E0011017E}" type="presOf" srcId="{515960B3-B4F7-47EB-8862-B35724FF5A14}" destId="{3DDF0213-1EB9-40AE-9B3B-DCB85B0DC85A}" srcOrd="0" destOrd="0" presId="urn:microsoft.com/office/officeart/2005/8/layout/hChevron3"/>
    <dgm:cxn modelId="{AEABC571-9CDA-40B5-ABCC-0AFC938752B3}" srcId="{6754D672-6B96-455B-853D-A0E7803D9CD7}" destId="{E4251840-76E7-491E-AB9E-04820C4799EF}" srcOrd="2" destOrd="0" parTransId="{7F61F754-0290-4196-A484-445A63DCA5A9}" sibTransId="{AB112A34-6889-4760-9008-633CBAA74AB7}"/>
    <dgm:cxn modelId="{2472C673-0400-4A0F-89C4-41A386C07868}" type="presOf" srcId="{DADD219C-2280-4B4C-9725-75D2AFD60B25}" destId="{B55CDBB3-3453-4CD5-A8DA-9F3F5E3F76B4}" srcOrd="0" destOrd="0" presId="urn:microsoft.com/office/officeart/2005/8/layout/hChevron3"/>
    <dgm:cxn modelId="{0AA75854-5D5C-4BEC-B2CC-6D7EF8226115}" type="presOf" srcId="{502DFB18-03F4-4088-A155-DDD6BA87BDF4}" destId="{D1BF0CD6-D056-49B4-A151-6D74B6DD0DDF}" srcOrd="0" destOrd="0" presId="urn:microsoft.com/office/officeart/2005/8/layout/hChevron3"/>
    <dgm:cxn modelId="{E90E1580-78A1-4781-B0C0-7040D6BCF7A4}" srcId="{6754D672-6B96-455B-853D-A0E7803D9CD7}" destId="{DADD219C-2280-4B4C-9725-75D2AFD60B25}" srcOrd="3" destOrd="0" parTransId="{FE457DFF-03E3-4788-BC71-9B3AE597F477}" sibTransId="{D260E84F-AB8F-4305-9641-892BCCE3CE90}"/>
    <dgm:cxn modelId="{81C5DFA4-6936-49E4-8261-47B30B3B8BAD}" type="presOf" srcId="{6754D672-6B96-455B-853D-A0E7803D9CD7}" destId="{EAC3189D-9359-461F-B55E-9740272380C6}" srcOrd="0" destOrd="0" presId="urn:microsoft.com/office/officeart/2005/8/layout/hChevron3"/>
    <dgm:cxn modelId="{BE3601AF-D959-47DF-B1E3-4F0947B342E6}" srcId="{6754D672-6B96-455B-853D-A0E7803D9CD7}" destId="{515960B3-B4F7-47EB-8862-B35724FF5A14}" srcOrd="5" destOrd="0" parTransId="{CB82A5A3-9FF6-4854-8E66-BD2D76A6835E}" sibTransId="{B0C67208-03D7-4E32-9269-CBAF7F4C3B12}"/>
    <dgm:cxn modelId="{95C24CBD-6DA7-41E0-9947-E4CF9B8F6BA1}" type="presOf" srcId="{A0775345-C389-4788-8CE0-F7B494878935}" destId="{96D7D8E0-D1EF-4385-B1D2-A5FD357E8BC7}" srcOrd="0" destOrd="0" presId="urn:microsoft.com/office/officeart/2005/8/layout/hChevron3"/>
    <dgm:cxn modelId="{020883FF-BFC1-46CE-9B48-B3716F9F7B5B}" srcId="{6754D672-6B96-455B-853D-A0E7803D9CD7}" destId="{502DFB18-03F4-4088-A155-DDD6BA87BDF4}" srcOrd="4" destOrd="0" parTransId="{5CA958A3-40D4-49F1-ACBA-DABC68486517}" sibTransId="{3B6BB2AC-E241-4E1C-ADD6-9DB91166FEE0}"/>
    <dgm:cxn modelId="{8DF7BD9F-AFC7-438F-8761-AB82D5618297}" type="presParOf" srcId="{EAC3189D-9359-461F-B55E-9740272380C6}" destId="{2EE91B52-D5F3-4E3B-81C7-E1CB630FFD64}" srcOrd="0" destOrd="0" presId="urn:microsoft.com/office/officeart/2005/8/layout/hChevron3"/>
    <dgm:cxn modelId="{A64C2469-501A-4DD4-8A6F-E1428D459260}" type="presParOf" srcId="{EAC3189D-9359-461F-B55E-9740272380C6}" destId="{13D188C9-C92B-4D1B-8684-4B2A376A083F}" srcOrd="1" destOrd="0" presId="urn:microsoft.com/office/officeart/2005/8/layout/hChevron3"/>
    <dgm:cxn modelId="{7C8C80E8-5EE3-4EA5-8AE1-B462A15B2F73}" type="presParOf" srcId="{EAC3189D-9359-461F-B55E-9740272380C6}" destId="{96D7D8E0-D1EF-4385-B1D2-A5FD357E8BC7}" srcOrd="2" destOrd="0" presId="urn:microsoft.com/office/officeart/2005/8/layout/hChevron3"/>
    <dgm:cxn modelId="{9072D7D7-AFDF-424D-BDB5-B6F101D1CAE6}" type="presParOf" srcId="{EAC3189D-9359-461F-B55E-9740272380C6}" destId="{CAD3C3DA-61CF-449D-A50F-FDEC37270C39}" srcOrd="3" destOrd="0" presId="urn:microsoft.com/office/officeart/2005/8/layout/hChevron3"/>
    <dgm:cxn modelId="{12EB48A7-6B20-4EBF-BCD9-23A4921B9B96}" type="presParOf" srcId="{EAC3189D-9359-461F-B55E-9740272380C6}" destId="{A017D78D-C0D0-49B2-A0D5-A44D7DF17161}" srcOrd="4" destOrd="0" presId="urn:microsoft.com/office/officeart/2005/8/layout/hChevron3"/>
    <dgm:cxn modelId="{15CA7124-C66A-4F38-94EF-F98783AC29F4}" type="presParOf" srcId="{EAC3189D-9359-461F-B55E-9740272380C6}" destId="{2EA44A7F-46F8-47FC-8A80-425E6EEAB2A1}" srcOrd="5" destOrd="0" presId="urn:microsoft.com/office/officeart/2005/8/layout/hChevron3"/>
    <dgm:cxn modelId="{0A7DBD5E-01F7-4940-AA2B-2B348049AD6C}" type="presParOf" srcId="{EAC3189D-9359-461F-B55E-9740272380C6}" destId="{B55CDBB3-3453-4CD5-A8DA-9F3F5E3F76B4}" srcOrd="6" destOrd="0" presId="urn:microsoft.com/office/officeart/2005/8/layout/hChevron3"/>
    <dgm:cxn modelId="{60F12AAD-08DB-4E6B-8099-B17A9410DF8C}" type="presParOf" srcId="{EAC3189D-9359-461F-B55E-9740272380C6}" destId="{809F270B-600F-4467-B9F2-1A6F78AFEA17}" srcOrd="7" destOrd="0" presId="urn:microsoft.com/office/officeart/2005/8/layout/hChevron3"/>
    <dgm:cxn modelId="{B7B36BB8-0625-4243-9B4A-876D16A6014C}" type="presParOf" srcId="{EAC3189D-9359-461F-B55E-9740272380C6}" destId="{D1BF0CD6-D056-49B4-A151-6D74B6DD0DDF}" srcOrd="8" destOrd="0" presId="urn:microsoft.com/office/officeart/2005/8/layout/hChevron3"/>
    <dgm:cxn modelId="{731FF052-E07B-4F32-86F4-90D96EFB9FF3}" type="presParOf" srcId="{EAC3189D-9359-461F-B55E-9740272380C6}" destId="{0D297828-0D3B-49DD-923A-5FD2777CD997}" srcOrd="9" destOrd="0" presId="urn:microsoft.com/office/officeart/2005/8/layout/hChevron3"/>
    <dgm:cxn modelId="{5F724369-22DB-489A-9F60-7AB068DA1A96}" type="presParOf" srcId="{EAC3189D-9359-461F-B55E-9740272380C6}" destId="{3DDF0213-1EB9-40AE-9B3B-DCB85B0DC85A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54D672-6B96-455B-853D-A0E7803D9CD7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0738470-BE6B-430C-B93E-F9D8E6EF0E01}">
      <dgm:prSet phldrT="[Text]" custT="1"/>
      <dgm:spPr>
        <a:solidFill>
          <a:schemeClr val="tx1"/>
        </a:solidFill>
      </dgm:spPr>
      <dgm:t>
        <a:bodyPr/>
        <a:lstStyle/>
        <a:p>
          <a:pPr algn="ctr"/>
          <a:r>
            <a:rPr lang="cs-CZ" sz="1500" b="0" noProof="0" dirty="0"/>
            <a:t>2028-2031</a:t>
          </a:r>
        </a:p>
        <a:p>
          <a:pPr algn="ctr"/>
          <a:r>
            <a:rPr lang="cs-CZ" sz="1500" b="0" noProof="0" dirty="0"/>
            <a:t>Specifikace</a:t>
          </a:r>
        </a:p>
        <a:p>
          <a:pPr algn="ctr"/>
          <a:r>
            <a:rPr lang="cs-CZ" sz="1500" b="0" noProof="0" dirty="0"/>
            <a:t>Rozhodnutí</a:t>
          </a:r>
        </a:p>
      </dgm:t>
    </dgm:pt>
    <dgm:pt modelId="{1E8FA7E6-9773-44E6-831E-D77758AE6724}" type="parTrans" cxnId="{FF9CA137-4A1B-45A5-ACD5-1F5FCC19BFF5}">
      <dgm:prSet/>
      <dgm:spPr/>
      <dgm:t>
        <a:bodyPr/>
        <a:lstStyle/>
        <a:p>
          <a:endParaRPr lang="cs-CZ"/>
        </a:p>
      </dgm:t>
    </dgm:pt>
    <dgm:pt modelId="{E60A67DF-C0FE-45D4-BE9D-0D67A92B2545}" type="sibTrans" cxnId="{FF9CA137-4A1B-45A5-ACD5-1F5FCC19BFF5}">
      <dgm:prSet/>
      <dgm:spPr/>
      <dgm:t>
        <a:bodyPr/>
        <a:lstStyle/>
        <a:p>
          <a:endParaRPr lang="cs-CZ"/>
        </a:p>
      </dgm:t>
    </dgm:pt>
    <dgm:pt modelId="{A0775345-C389-4788-8CE0-F7B494878935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1500" b="0" noProof="0" dirty="0"/>
            <a:t>2031-2033</a:t>
          </a:r>
        </a:p>
        <a:p>
          <a:r>
            <a:rPr lang="cs-CZ" sz="1500" b="0" noProof="0" dirty="0"/>
            <a:t>Pilotní provoz</a:t>
          </a:r>
        </a:p>
      </dgm:t>
    </dgm:pt>
    <dgm:pt modelId="{EDD15648-FC42-4DFA-94A1-08085DFB4AAD}" type="parTrans" cxnId="{BF22EC02-698E-4372-A7FB-40B2E8B26038}">
      <dgm:prSet/>
      <dgm:spPr/>
      <dgm:t>
        <a:bodyPr/>
        <a:lstStyle/>
        <a:p>
          <a:endParaRPr lang="cs-CZ"/>
        </a:p>
      </dgm:t>
    </dgm:pt>
    <dgm:pt modelId="{B94E8C30-882B-431D-ABFA-D641B4EE0AD7}" type="sibTrans" cxnId="{BF22EC02-698E-4372-A7FB-40B2E8B26038}">
      <dgm:prSet/>
      <dgm:spPr/>
      <dgm:t>
        <a:bodyPr/>
        <a:lstStyle/>
        <a:p>
          <a:endParaRPr lang="cs-CZ"/>
        </a:p>
      </dgm:t>
    </dgm:pt>
    <dgm:pt modelId="{DADD219C-2280-4B4C-9725-75D2AFD60B25}">
      <dgm:prSet phldrT="[Text]" custT="1"/>
      <dgm:spPr/>
      <dgm:t>
        <a:bodyPr/>
        <a:lstStyle/>
        <a:p>
          <a:endParaRPr lang="cs-CZ" sz="1500" noProof="0" dirty="0"/>
        </a:p>
      </dgm:t>
    </dgm:pt>
    <dgm:pt modelId="{FE457DFF-03E3-4788-BC71-9B3AE597F477}" type="parTrans" cxnId="{E90E1580-78A1-4781-B0C0-7040D6BCF7A4}">
      <dgm:prSet/>
      <dgm:spPr/>
      <dgm:t>
        <a:bodyPr/>
        <a:lstStyle/>
        <a:p>
          <a:endParaRPr lang="cs-CZ"/>
        </a:p>
      </dgm:t>
    </dgm:pt>
    <dgm:pt modelId="{D260E84F-AB8F-4305-9641-892BCCE3CE90}" type="sibTrans" cxnId="{E90E1580-78A1-4781-B0C0-7040D6BCF7A4}">
      <dgm:prSet/>
      <dgm:spPr/>
      <dgm:t>
        <a:bodyPr/>
        <a:lstStyle/>
        <a:p>
          <a:endParaRPr lang="cs-CZ"/>
        </a:p>
      </dgm:t>
    </dgm:pt>
    <dgm:pt modelId="{515960B3-B4F7-47EB-8862-B35724FF5A14}">
      <dgm:prSet phldrT="[Text]" custT="1"/>
      <dgm:spPr/>
      <dgm:t>
        <a:bodyPr/>
        <a:lstStyle/>
        <a:p>
          <a:endParaRPr lang="cs-CZ" sz="1500" noProof="0" dirty="0"/>
        </a:p>
      </dgm:t>
    </dgm:pt>
    <dgm:pt modelId="{CB82A5A3-9FF6-4854-8E66-BD2D76A6835E}" type="parTrans" cxnId="{BE3601AF-D959-47DF-B1E3-4F0947B342E6}">
      <dgm:prSet/>
      <dgm:spPr/>
      <dgm:t>
        <a:bodyPr/>
        <a:lstStyle/>
        <a:p>
          <a:endParaRPr lang="cs-CZ"/>
        </a:p>
      </dgm:t>
    </dgm:pt>
    <dgm:pt modelId="{B0C67208-03D7-4E32-9269-CBAF7F4C3B12}" type="sibTrans" cxnId="{BE3601AF-D959-47DF-B1E3-4F0947B342E6}">
      <dgm:prSet/>
      <dgm:spPr/>
      <dgm:t>
        <a:bodyPr/>
        <a:lstStyle/>
        <a:p>
          <a:endParaRPr lang="cs-CZ"/>
        </a:p>
      </dgm:t>
    </dgm:pt>
    <dgm:pt modelId="{E4251840-76E7-491E-AB9E-04820C4799EF}">
      <dgm:prSet phldrT="[Text]" custT="1"/>
      <dgm:spPr>
        <a:solidFill>
          <a:schemeClr val="accent3"/>
        </a:solidFill>
      </dgm:spPr>
      <dgm:t>
        <a:bodyPr/>
        <a:lstStyle/>
        <a:p>
          <a:r>
            <a:rPr lang="cs-CZ" sz="1500" b="1" noProof="0" dirty="0"/>
            <a:t>2034-2037</a:t>
          </a:r>
          <a:endParaRPr lang="cs-CZ" sz="1200" b="1" noProof="0" dirty="0"/>
        </a:p>
        <a:p>
          <a:r>
            <a:rPr lang="cs-CZ" sz="1100" b="1" noProof="0" dirty="0"/>
            <a:t>Standardní výstavba </a:t>
          </a:r>
        </a:p>
        <a:p>
          <a:r>
            <a:rPr lang="cs-CZ" sz="1100" b="1" noProof="0" dirty="0"/>
            <a:t>GSM-R/FRMCS</a:t>
          </a:r>
        </a:p>
      </dgm:t>
    </dgm:pt>
    <dgm:pt modelId="{7F61F754-0290-4196-A484-445A63DCA5A9}" type="parTrans" cxnId="{AEABC571-9CDA-40B5-ABCC-0AFC938752B3}">
      <dgm:prSet/>
      <dgm:spPr/>
      <dgm:t>
        <a:bodyPr/>
        <a:lstStyle/>
        <a:p>
          <a:endParaRPr lang="cs-CZ"/>
        </a:p>
      </dgm:t>
    </dgm:pt>
    <dgm:pt modelId="{AB112A34-6889-4760-9008-633CBAA74AB7}" type="sibTrans" cxnId="{AEABC571-9CDA-40B5-ABCC-0AFC938752B3}">
      <dgm:prSet/>
      <dgm:spPr/>
      <dgm:t>
        <a:bodyPr/>
        <a:lstStyle/>
        <a:p>
          <a:endParaRPr lang="cs-CZ"/>
        </a:p>
      </dgm:t>
    </dgm:pt>
    <dgm:pt modelId="{502DFB18-03F4-4088-A155-DDD6BA87BDF4}">
      <dgm:prSet phldrT="[Text]" custT="1"/>
      <dgm:spPr/>
      <dgm:t>
        <a:bodyPr/>
        <a:lstStyle/>
        <a:p>
          <a:endParaRPr lang="cs-CZ" sz="1500" noProof="0" dirty="0"/>
        </a:p>
      </dgm:t>
    </dgm:pt>
    <dgm:pt modelId="{5CA958A3-40D4-49F1-ACBA-DABC68486517}" type="parTrans" cxnId="{020883FF-BFC1-46CE-9B48-B3716F9F7B5B}">
      <dgm:prSet/>
      <dgm:spPr/>
      <dgm:t>
        <a:bodyPr/>
        <a:lstStyle/>
        <a:p>
          <a:endParaRPr lang="cs-CZ"/>
        </a:p>
      </dgm:t>
    </dgm:pt>
    <dgm:pt modelId="{3B6BB2AC-E241-4E1C-ADD6-9DB91166FEE0}" type="sibTrans" cxnId="{020883FF-BFC1-46CE-9B48-B3716F9F7B5B}">
      <dgm:prSet/>
      <dgm:spPr/>
      <dgm:t>
        <a:bodyPr/>
        <a:lstStyle/>
        <a:p>
          <a:endParaRPr lang="cs-CZ"/>
        </a:p>
      </dgm:t>
    </dgm:pt>
    <dgm:pt modelId="{EAC3189D-9359-461F-B55E-9740272380C6}" type="pres">
      <dgm:prSet presAssocID="{6754D672-6B96-455B-853D-A0E7803D9CD7}" presName="Name0" presStyleCnt="0">
        <dgm:presLayoutVars>
          <dgm:dir/>
          <dgm:resizeHandles val="exact"/>
        </dgm:presLayoutVars>
      </dgm:prSet>
      <dgm:spPr/>
    </dgm:pt>
    <dgm:pt modelId="{2EE91B52-D5F3-4E3B-81C7-E1CB630FFD64}" type="pres">
      <dgm:prSet presAssocID="{30738470-BE6B-430C-B93E-F9D8E6EF0E01}" presName="parTxOnly" presStyleLbl="node1" presStyleIdx="0" presStyleCnt="6">
        <dgm:presLayoutVars>
          <dgm:bulletEnabled val="1"/>
        </dgm:presLayoutVars>
      </dgm:prSet>
      <dgm:spPr/>
    </dgm:pt>
    <dgm:pt modelId="{13D188C9-C92B-4D1B-8684-4B2A376A083F}" type="pres">
      <dgm:prSet presAssocID="{E60A67DF-C0FE-45D4-BE9D-0D67A92B2545}" presName="parSpace" presStyleCnt="0"/>
      <dgm:spPr/>
    </dgm:pt>
    <dgm:pt modelId="{96D7D8E0-D1EF-4385-B1D2-A5FD357E8BC7}" type="pres">
      <dgm:prSet presAssocID="{A0775345-C389-4788-8CE0-F7B494878935}" presName="parTxOnly" presStyleLbl="node1" presStyleIdx="1" presStyleCnt="6">
        <dgm:presLayoutVars>
          <dgm:bulletEnabled val="1"/>
        </dgm:presLayoutVars>
      </dgm:prSet>
      <dgm:spPr/>
    </dgm:pt>
    <dgm:pt modelId="{CAD3C3DA-61CF-449D-A50F-FDEC37270C39}" type="pres">
      <dgm:prSet presAssocID="{B94E8C30-882B-431D-ABFA-D641B4EE0AD7}" presName="parSpace" presStyleCnt="0"/>
      <dgm:spPr/>
    </dgm:pt>
    <dgm:pt modelId="{A017D78D-C0D0-49B2-A0D5-A44D7DF17161}" type="pres">
      <dgm:prSet presAssocID="{E4251840-76E7-491E-AB9E-04820C4799EF}" presName="parTxOnly" presStyleLbl="node1" presStyleIdx="2" presStyleCnt="6">
        <dgm:presLayoutVars>
          <dgm:bulletEnabled val="1"/>
        </dgm:presLayoutVars>
      </dgm:prSet>
      <dgm:spPr/>
    </dgm:pt>
    <dgm:pt modelId="{2EA44A7F-46F8-47FC-8A80-425E6EEAB2A1}" type="pres">
      <dgm:prSet presAssocID="{AB112A34-6889-4760-9008-633CBAA74AB7}" presName="parSpace" presStyleCnt="0"/>
      <dgm:spPr/>
    </dgm:pt>
    <dgm:pt modelId="{B55CDBB3-3453-4CD5-A8DA-9F3F5E3F76B4}" type="pres">
      <dgm:prSet presAssocID="{DADD219C-2280-4B4C-9725-75D2AFD60B25}" presName="parTxOnly" presStyleLbl="node1" presStyleIdx="3" presStyleCnt="6">
        <dgm:presLayoutVars>
          <dgm:bulletEnabled val="1"/>
        </dgm:presLayoutVars>
      </dgm:prSet>
      <dgm:spPr/>
    </dgm:pt>
    <dgm:pt modelId="{809F270B-600F-4467-B9F2-1A6F78AFEA17}" type="pres">
      <dgm:prSet presAssocID="{D260E84F-AB8F-4305-9641-892BCCE3CE90}" presName="parSpace" presStyleCnt="0"/>
      <dgm:spPr/>
    </dgm:pt>
    <dgm:pt modelId="{D1BF0CD6-D056-49B4-A151-6D74B6DD0DDF}" type="pres">
      <dgm:prSet presAssocID="{502DFB18-03F4-4088-A155-DDD6BA87BDF4}" presName="parTxOnly" presStyleLbl="node1" presStyleIdx="4" presStyleCnt="6">
        <dgm:presLayoutVars>
          <dgm:bulletEnabled val="1"/>
        </dgm:presLayoutVars>
      </dgm:prSet>
      <dgm:spPr/>
    </dgm:pt>
    <dgm:pt modelId="{0D297828-0D3B-49DD-923A-5FD2777CD997}" type="pres">
      <dgm:prSet presAssocID="{3B6BB2AC-E241-4E1C-ADD6-9DB91166FEE0}" presName="parSpace" presStyleCnt="0"/>
      <dgm:spPr/>
    </dgm:pt>
    <dgm:pt modelId="{3DDF0213-1EB9-40AE-9B3B-DCB85B0DC85A}" type="pres">
      <dgm:prSet presAssocID="{515960B3-B4F7-47EB-8862-B35724FF5A1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BF22EC02-698E-4372-A7FB-40B2E8B26038}" srcId="{6754D672-6B96-455B-853D-A0E7803D9CD7}" destId="{A0775345-C389-4788-8CE0-F7B494878935}" srcOrd="1" destOrd="0" parTransId="{EDD15648-FC42-4DFA-94A1-08085DFB4AAD}" sibTransId="{B94E8C30-882B-431D-ABFA-D641B4EE0AD7}"/>
    <dgm:cxn modelId="{6D018304-58F6-4D39-A16A-89AA30DBB25C}" type="presOf" srcId="{E4251840-76E7-491E-AB9E-04820C4799EF}" destId="{A017D78D-C0D0-49B2-A0D5-A44D7DF17161}" srcOrd="0" destOrd="0" presId="urn:microsoft.com/office/officeart/2005/8/layout/hChevron3"/>
    <dgm:cxn modelId="{D1480721-6441-48AE-92E1-1B458A7FDB43}" type="presOf" srcId="{30738470-BE6B-430C-B93E-F9D8E6EF0E01}" destId="{2EE91B52-D5F3-4E3B-81C7-E1CB630FFD64}" srcOrd="0" destOrd="0" presId="urn:microsoft.com/office/officeart/2005/8/layout/hChevron3"/>
    <dgm:cxn modelId="{FF9CA137-4A1B-45A5-ACD5-1F5FCC19BFF5}" srcId="{6754D672-6B96-455B-853D-A0E7803D9CD7}" destId="{30738470-BE6B-430C-B93E-F9D8E6EF0E01}" srcOrd="0" destOrd="0" parTransId="{1E8FA7E6-9773-44E6-831E-D77758AE6724}" sibTransId="{E60A67DF-C0FE-45D4-BE9D-0D67A92B2545}"/>
    <dgm:cxn modelId="{B45E7E3F-BEE9-4049-B491-319E0011017E}" type="presOf" srcId="{515960B3-B4F7-47EB-8862-B35724FF5A14}" destId="{3DDF0213-1EB9-40AE-9B3B-DCB85B0DC85A}" srcOrd="0" destOrd="0" presId="urn:microsoft.com/office/officeart/2005/8/layout/hChevron3"/>
    <dgm:cxn modelId="{AEABC571-9CDA-40B5-ABCC-0AFC938752B3}" srcId="{6754D672-6B96-455B-853D-A0E7803D9CD7}" destId="{E4251840-76E7-491E-AB9E-04820C4799EF}" srcOrd="2" destOrd="0" parTransId="{7F61F754-0290-4196-A484-445A63DCA5A9}" sibTransId="{AB112A34-6889-4760-9008-633CBAA74AB7}"/>
    <dgm:cxn modelId="{2472C673-0400-4A0F-89C4-41A386C07868}" type="presOf" srcId="{DADD219C-2280-4B4C-9725-75D2AFD60B25}" destId="{B55CDBB3-3453-4CD5-A8DA-9F3F5E3F76B4}" srcOrd="0" destOrd="0" presId="urn:microsoft.com/office/officeart/2005/8/layout/hChevron3"/>
    <dgm:cxn modelId="{0AA75854-5D5C-4BEC-B2CC-6D7EF8226115}" type="presOf" srcId="{502DFB18-03F4-4088-A155-DDD6BA87BDF4}" destId="{D1BF0CD6-D056-49B4-A151-6D74B6DD0DDF}" srcOrd="0" destOrd="0" presId="urn:microsoft.com/office/officeart/2005/8/layout/hChevron3"/>
    <dgm:cxn modelId="{E90E1580-78A1-4781-B0C0-7040D6BCF7A4}" srcId="{6754D672-6B96-455B-853D-A0E7803D9CD7}" destId="{DADD219C-2280-4B4C-9725-75D2AFD60B25}" srcOrd="3" destOrd="0" parTransId="{FE457DFF-03E3-4788-BC71-9B3AE597F477}" sibTransId="{D260E84F-AB8F-4305-9641-892BCCE3CE90}"/>
    <dgm:cxn modelId="{81C5DFA4-6936-49E4-8261-47B30B3B8BAD}" type="presOf" srcId="{6754D672-6B96-455B-853D-A0E7803D9CD7}" destId="{EAC3189D-9359-461F-B55E-9740272380C6}" srcOrd="0" destOrd="0" presId="urn:microsoft.com/office/officeart/2005/8/layout/hChevron3"/>
    <dgm:cxn modelId="{BE3601AF-D959-47DF-B1E3-4F0947B342E6}" srcId="{6754D672-6B96-455B-853D-A0E7803D9CD7}" destId="{515960B3-B4F7-47EB-8862-B35724FF5A14}" srcOrd="5" destOrd="0" parTransId="{CB82A5A3-9FF6-4854-8E66-BD2D76A6835E}" sibTransId="{B0C67208-03D7-4E32-9269-CBAF7F4C3B12}"/>
    <dgm:cxn modelId="{95C24CBD-6DA7-41E0-9947-E4CF9B8F6BA1}" type="presOf" srcId="{A0775345-C389-4788-8CE0-F7B494878935}" destId="{96D7D8E0-D1EF-4385-B1D2-A5FD357E8BC7}" srcOrd="0" destOrd="0" presId="urn:microsoft.com/office/officeart/2005/8/layout/hChevron3"/>
    <dgm:cxn modelId="{020883FF-BFC1-46CE-9B48-B3716F9F7B5B}" srcId="{6754D672-6B96-455B-853D-A0E7803D9CD7}" destId="{502DFB18-03F4-4088-A155-DDD6BA87BDF4}" srcOrd="4" destOrd="0" parTransId="{5CA958A3-40D4-49F1-ACBA-DABC68486517}" sibTransId="{3B6BB2AC-E241-4E1C-ADD6-9DB91166FEE0}"/>
    <dgm:cxn modelId="{8DF7BD9F-AFC7-438F-8761-AB82D5618297}" type="presParOf" srcId="{EAC3189D-9359-461F-B55E-9740272380C6}" destId="{2EE91B52-D5F3-4E3B-81C7-E1CB630FFD64}" srcOrd="0" destOrd="0" presId="urn:microsoft.com/office/officeart/2005/8/layout/hChevron3"/>
    <dgm:cxn modelId="{A64C2469-501A-4DD4-8A6F-E1428D459260}" type="presParOf" srcId="{EAC3189D-9359-461F-B55E-9740272380C6}" destId="{13D188C9-C92B-4D1B-8684-4B2A376A083F}" srcOrd="1" destOrd="0" presId="urn:microsoft.com/office/officeart/2005/8/layout/hChevron3"/>
    <dgm:cxn modelId="{7C8C80E8-5EE3-4EA5-8AE1-B462A15B2F73}" type="presParOf" srcId="{EAC3189D-9359-461F-B55E-9740272380C6}" destId="{96D7D8E0-D1EF-4385-B1D2-A5FD357E8BC7}" srcOrd="2" destOrd="0" presId="urn:microsoft.com/office/officeart/2005/8/layout/hChevron3"/>
    <dgm:cxn modelId="{9072D7D7-AFDF-424D-BDB5-B6F101D1CAE6}" type="presParOf" srcId="{EAC3189D-9359-461F-B55E-9740272380C6}" destId="{CAD3C3DA-61CF-449D-A50F-FDEC37270C39}" srcOrd="3" destOrd="0" presId="urn:microsoft.com/office/officeart/2005/8/layout/hChevron3"/>
    <dgm:cxn modelId="{12EB48A7-6B20-4EBF-BCD9-23A4921B9B96}" type="presParOf" srcId="{EAC3189D-9359-461F-B55E-9740272380C6}" destId="{A017D78D-C0D0-49B2-A0D5-A44D7DF17161}" srcOrd="4" destOrd="0" presId="urn:microsoft.com/office/officeart/2005/8/layout/hChevron3"/>
    <dgm:cxn modelId="{15CA7124-C66A-4F38-94EF-F98783AC29F4}" type="presParOf" srcId="{EAC3189D-9359-461F-B55E-9740272380C6}" destId="{2EA44A7F-46F8-47FC-8A80-425E6EEAB2A1}" srcOrd="5" destOrd="0" presId="urn:microsoft.com/office/officeart/2005/8/layout/hChevron3"/>
    <dgm:cxn modelId="{0A7DBD5E-01F7-4940-AA2B-2B348049AD6C}" type="presParOf" srcId="{EAC3189D-9359-461F-B55E-9740272380C6}" destId="{B55CDBB3-3453-4CD5-A8DA-9F3F5E3F76B4}" srcOrd="6" destOrd="0" presId="urn:microsoft.com/office/officeart/2005/8/layout/hChevron3"/>
    <dgm:cxn modelId="{60F12AAD-08DB-4E6B-8099-B17A9410DF8C}" type="presParOf" srcId="{EAC3189D-9359-461F-B55E-9740272380C6}" destId="{809F270B-600F-4467-B9F2-1A6F78AFEA17}" srcOrd="7" destOrd="0" presId="urn:microsoft.com/office/officeart/2005/8/layout/hChevron3"/>
    <dgm:cxn modelId="{B7B36BB8-0625-4243-9B4A-876D16A6014C}" type="presParOf" srcId="{EAC3189D-9359-461F-B55E-9740272380C6}" destId="{D1BF0CD6-D056-49B4-A151-6D74B6DD0DDF}" srcOrd="8" destOrd="0" presId="urn:microsoft.com/office/officeart/2005/8/layout/hChevron3"/>
    <dgm:cxn modelId="{731FF052-E07B-4F32-86F4-90D96EFB9FF3}" type="presParOf" srcId="{EAC3189D-9359-461F-B55E-9740272380C6}" destId="{0D297828-0D3B-49DD-923A-5FD2777CD997}" srcOrd="9" destOrd="0" presId="urn:microsoft.com/office/officeart/2005/8/layout/hChevron3"/>
    <dgm:cxn modelId="{5F724369-22DB-489A-9F60-7AB068DA1A96}" type="presParOf" srcId="{EAC3189D-9359-461F-B55E-9740272380C6}" destId="{3DDF0213-1EB9-40AE-9B3B-DCB85B0DC85A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54D672-6B96-455B-853D-A0E7803D9CD7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0738470-BE6B-430C-B93E-F9D8E6EF0E01}">
      <dgm:prSet phldrT="[Text]" custT="1"/>
      <dgm:spPr>
        <a:solidFill>
          <a:schemeClr val="tx1"/>
        </a:solidFill>
      </dgm:spPr>
      <dgm:t>
        <a:bodyPr/>
        <a:lstStyle/>
        <a:p>
          <a:pPr algn="ctr"/>
          <a:r>
            <a:rPr lang="cs-CZ" sz="1500" b="0" noProof="0" dirty="0"/>
            <a:t>2028-2031</a:t>
          </a:r>
        </a:p>
        <a:p>
          <a:pPr algn="ctr"/>
          <a:r>
            <a:rPr lang="cs-CZ" sz="1500" b="0" noProof="0" dirty="0"/>
            <a:t>Specifikace</a:t>
          </a:r>
        </a:p>
        <a:p>
          <a:pPr algn="ctr"/>
          <a:r>
            <a:rPr lang="cs-CZ" sz="1500" b="0" noProof="0" dirty="0"/>
            <a:t>Rozhodnutí</a:t>
          </a:r>
        </a:p>
      </dgm:t>
    </dgm:pt>
    <dgm:pt modelId="{1E8FA7E6-9773-44E6-831E-D77758AE6724}" type="parTrans" cxnId="{FF9CA137-4A1B-45A5-ACD5-1F5FCC19BFF5}">
      <dgm:prSet/>
      <dgm:spPr/>
      <dgm:t>
        <a:bodyPr/>
        <a:lstStyle/>
        <a:p>
          <a:endParaRPr lang="cs-CZ"/>
        </a:p>
      </dgm:t>
    </dgm:pt>
    <dgm:pt modelId="{E60A67DF-C0FE-45D4-BE9D-0D67A92B2545}" type="sibTrans" cxnId="{FF9CA137-4A1B-45A5-ACD5-1F5FCC19BFF5}">
      <dgm:prSet/>
      <dgm:spPr/>
      <dgm:t>
        <a:bodyPr/>
        <a:lstStyle/>
        <a:p>
          <a:endParaRPr lang="cs-CZ"/>
        </a:p>
      </dgm:t>
    </dgm:pt>
    <dgm:pt modelId="{A0775345-C389-4788-8CE0-F7B494878935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1500" b="0" noProof="0" dirty="0"/>
            <a:t>2031-2033</a:t>
          </a:r>
        </a:p>
        <a:p>
          <a:r>
            <a:rPr lang="cs-CZ" sz="1500" b="0" noProof="0" dirty="0"/>
            <a:t>Pilotní provoz</a:t>
          </a:r>
        </a:p>
      </dgm:t>
    </dgm:pt>
    <dgm:pt modelId="{EDD15648-FC42-4DFA-94A1-08085DFB4AAD}" type="parTrans" cxnId="{BF22EC02-698E-4372-A7FB-40B2E8B26038}">
      <dgm:prSet/>
      <dgm:spPr/>
      <dgm:t>
        <a:bodyPr/>
        <a:lstStyle/>
        <a:p>
          <a:endParaRPr lang="cs-CZ"/>
        </a:p>
      </dgm:t>
    </dgm:pt>
    <dgm:pt modelId="{B94E8C30-882B-431D-ABFA-D641B4EE0AD7}" type="sibTrans" cxnId="{BF22EC02-698E-4372-A7FB-40B2E8B26038}">
      <dgm:prSet/>
      <dgm:spPr/>
      <dgm:t>
        <a:bodyPr/>
        <a:lstStyle/>
        <a:p>
          <a:endParaRPr lang="cs-CZ"/>
        </a:p>
      </dgm:t>
    </dgm:pt>
    <dgm:pt modelId="{DADD219C-2280-4B4C-9725-75D2AFD60B25}">
      <dgm:prSet phldrT="[Text]" custT="1"/>
      <dgm:spPr>
        <a:solidFill>
          <a:schemeClr val="accent3"/>
        </a:solidFill>
      </dgm:spPr>
      <dgm:t>
        <a:bodyPr/>
        <a:lstStyle/>
        <a:p>
          <a:r>
            <a:rPr lang="cs-CZ" sz="1500" b="1" noProof="0" dirty="0"/>
            <a:t>2038+</a:t>
          </a:r>
        </a:p>
        <a:p>
          <a:r>
            <a:rPr lang="cs-CZ" sz="1100" b="1" noProof="0" dirty="0"/>
            <a:t>Přechod pouze</a:t>
          </a:r>
          <a:r>
            <a:rPr lang="cs-CZ" sz="1200" b="1" noProof="0" dirty="0"/>
            <a:t> na FRMCS</a:t>
          </a:r>
        </a:p>
      </dgm:t>
    </dgm:pt>
    <dgm:pt modelId="{FE457DFF-03E3-4788-BC71-9B3AE597F477}" type="parTrans" cxnId="{E90E1580-78A1-4781-B0C0-7040D6BCF7A4}">
      <dgm:prSet/>
      <dgm:spPr/>
      <dgm:t>
        <a:bodyPr/>
        <a:lstStyle/>
        <a:p>
          <a:endParaRPr lang="cs-CZ"/>
        </a:p>
      </dgm:t>
    </dgm:pt>
    <dgm:pt modelId="{D260E84F-AB8F-4305-9641-892BCCE3CE90}" type="sibTrans" cxnId="{E90E1580-78A1-4781-B0C0-7040D6BCF7A4}">
      <dgm:prSet/>
      <dgm:spPr/>
      <dgm:t>
        <a:bodyPr/>
        <a:lstStyle/>
        <a:p>
          <a:endParaRPr lang="cs-CZ"/>
        </a:p>
      </dgm:t>
    </dgm:pt>
    <dgm:pt modelId="{515960B3-B4F7-47EB-8862-B35724FF5A14}">
      <dgm:prSet phldrT="[Text]" custT="1"/>
      <dgm:spPr/>
      <dgm:t>
        <a:bodyPr/>
        <a:lstStyle/>
        <a:p>
          <a:endParaRPr lang="cs-CZ" sz="1500" noProof="0" dirty="0"/>
        </a:p>
      </dgm:t>
    </dgm:pt>
    <dgm:pt modelId="{CB82A5A3-9FF6-4854-8E66-BD2D76A6835E}" type="parTrans" cxnId="{BE3601AF-D959-47DF-B1E3-4F0947B342E6}">
      <dgm:prSet/>
      <dgm:spPr/>
      <dgm:t>
        <a:bodyPr/>
        <a:lstStyle/>
        <a:p>
          <a:endParaRPr lang="cs-CZ"/>
        </a:p>
      </dgm:t>
    </dgm:pt>
    <dgm:pt modelId="{B0C67208-03D7-4E32-9269-CBAF7F4C3B12}" type="sibTrans" cxnId="{BE3601AF-D959-47DF-B1E3-4F0947B342E6}">
      <dgm:prSet/>
      <dgm:spPr/>
      <dgm:t>
        <a:bodyPr/>
        <a:lstStyle/>
        <a:p>
          <a:endParaRPr lang="cs-CZ"/>
        </a:p>
      </dgm:t>
    </dgm:pt>
    <dgm:pt modelId="{E4251840-76E7-491E-AB9E-04820C4799EF}">
      <dgm:prSet phldrT="[Text]" custT="1"/>
      <dgm:spPr>
        <a:solidFill>
          <a:schemeClr val="tx1"/>
        </a:solidFill>
      </dgm:spPr>
      <dgm:t>
        <a:bodyPr/>
        <a:lstStyle/>
        <a:p>
          <a:r>
            <a:rPr lang="cs-CZ" sz="1500" b="0" noProof="0" dirty="0"/>
            <a:t>2034-2037</a:t>
          </a:r>
        </a:p>
        <a:p>
          <a:r>
            <a:rPr lang="cs-CZ" sz="1100" b="0" noProof="0" dirty="0"/>
            <a:t>Standardní výstavba </a:t>
          </a:r>
        </a:p>
        <a:p>
          <a:r>
            <a:rPr lang="cs-CZ" sz="1100" b="0" noProof="0" dirty="0"/>
            <a:t>GSM-R/FRMCS</a:t>
          </a:r>
        </a:p>
      </dgm:t>
    </dgm:pt>
    <dgm:pt modelId="{7F61F754-0290-4196-A484-445A63DCA5A9}" type="parTrans" cxnId="{AEABC571-9CDA-40B5-ABCC-0AFC938752B3}">
      <dgm:prSet/>
      <dgm:spPr/>
      <dgm:t>
        <a:bodyPr/>
        <a:lstStyle/>
        <a:p>
          <a:endParaRPr lang="cs-CZ"/>
        </a:p>
      </dgm:t>
    </dgm:pt>
    <dgm:pt modelId="{AB112A34-6889-4760-9008-633CBAA74AB7}" type="sibTrans" cxnId="{AEABC571-9CDA-40B5-ABCC-0AFC938752B3}">
      <dgm:prSet/>
      <dgm:spPr/>
      <dgm:t>
        <a:bodyPr/>
        <a:lstStyle/>
        <a:p>
          <a:endParaRPr lang="cs-CZ"/>
        </a:p>
      </dgm:t>
    </dgm:pt>
    <dgm:pt modelId="{502DFB18-03F4-4088-A155-DDD6BA87BDF4}">
      <dgm:prSet phldrT="[Text]" custT="1"/>
      <dgm:spPr/>
      <dgm:t>
        <a:bodyPr/>
        <a:lstStyle/>
        <a:p>
          <a:endParaRPr lang="cs-CZ" sz="1500" noProof="0" dirty="0"/>
        </a:p>
      </dgm:t>
    </dgm:pt>
    <dgm:pt modelId="{5CA958A3-40D4-49F1-ACBA-DABC68486517}" type="parTrans" cxnId="{020883FF-BFC1-46CE-9B48-B3716F9F7B5B}">
      <dgm:prSet/>
      <dgm:spPr/>
      <dgm:t>
        <a:bodyPr/>
        <a:lstStyle/>
        <a:p>
          <a:endParaRPr lang="cs-CZ"/>
        </a:p>
      </dgm:t>
    </dgm:pt>
    <dgm:pt modelId="{3B6BB2AC-E241-4E1C-ADD6-9DB91166FEE0}" type="sibTrans" cxnId="{020883FF-BFC1-46CE-9B48-B3716F9F7B5B}">
      <dgm:prSet/>
      <dgm:spPr/>
      <dgm:t>
        <a:bodyPr/>
        <a:lstStyle/>
        <a:p>
          <a:endParaRPr lang="cs-CZ"/>
        </a:p>
      </dgm:t>
    </dgm:pt>
    <dgm:pt modelId="{EAC3189D-9359-461F-B55E-9740272380C6}" type="pres">
      <dgm:prSet presAssocID="{6754D672-6B96-455B-853D-A0E7803D9CD7}" presName="Name0" presStyleCnt="0">
        <dgm:presLayoutVars>
          <dgm:dir/>
          <dgm:resizeHandles val="exact"/>
        </dgm:presLayoutVars>
      </dgm:prSet>
      <dgm:spPr/>
    </dgm:pt>
    <dgm:pt modelId="{2EE91B52-D5F3-4E3B-81C7-E1CB630FFD64}" type="pres">
      <dgm:prSet presAssocID="{30738470-BE6B-430C-B93E-F9D8E6EF0E01}" presName="parTxOnly" presStyleLbl="node1" presStyleIdx="0" presStyleCnt="6">
        <dgm:presLayoutVars>
          <dgm:bulletEnabled val="1"/>
        </dgm:presLayoutVars>
      </dgm:prSet>
      <dgm:spPr/>
    </dgm:pt>
    <dgm:pt modelId="{13D188C9-C92B-4D1B-8684-4B2A376A083F}" type="pres">
      <dgm:prSet presAssocID="{E60A67DF-C0FE-45D4-BE9D-0D67A92B2545}" presName="parSpace" presStyleCnt="0"/>
      <dgm:spPr/>
    </dgm:pt>
    <dgm:pt modelId="{96D7D8E0-D1EF-4385-B1D2-A5FD357E8BC7}" type="pres">
      <dgm:prSet presAssocID="{A0775345-C389-4788-8CE0-F7B494878935}" presName="parTxOnly" presStyleLbl="node1" presStyleIdx="1" presStyleCnt="6">
        <dgm:presLayoutVars>
          <dgm:bulletEnabled val="1"/>
        </dgm:presLayoutVars>
      </dgm:prSet>
      <dgm:spPr/>
    </dgm:pt>
    <dgm:pt modelId="{CAD3C3DA-61CF-449D-A50F-FDEC37270C39}" type="pres">
      <dgm:prSet presAssocID="{B94E8C30-882B-431D-ABFA-D641B4EE0AD7}" presName="parSpace" presStyleCnt="0"/>
      <dgm:spPr/>
    </dgm:pt>
    <dgm:pt modelId="{A017D78D-C0D0-49B2-A0D5-A44D7DF17161}" type="pres">
      <dgm:prSet presAssocID="{E4251840-76E7-491E-AB9E-04820C4799EF}" presName="parTxOnly" presStyleLbl="node1" presStyleIdx="2" presStyleCnt="6">
        <dgm:presLayoutVars>
          <dgm:bulletEnabled val="1"/>
        </dgm:presLayoutVars>
      </dgm:prSet>
      <dgm:spPr/>
    </dgm:pt>
    <dgm:pt modelId="{2EA44A7F-46F8-47FC-8A80-425E6EEAB2A1}" type="pres">
      <dgm:prSet presAssocID="{AB112A34-6889-4760-9008-633CBAA74AB7}" presName="parSpace" presStyleCnt="0"/>
      <dgm:spPr/>
    </dgm:pt>
    <dgm:pt modelId="{B55CDBB3-3453-4CD5-A8DA-9F3F5E3F76B4}" type="pres">
      <dgm:prSet presAssocID="{DADD219C-2280-4B4C-9725-75D2AFD60B25}" presName="parTxOnly" presStyleLbl="node1" presStyleIdx="3" presStyleCnt="6">
        <dgm:presLayoutVars>
          <dgm:bulletEnabled val="1"/>
        </dgm:presLayoutVars>
      </dgm:prSet>
      <dgm:spPr/>
    </dgm:pt>
    <dgm:pt modelId="{809F270B-600F-4467-B9F2-1A6F78AFEA17}" type="pres">
      <dgm:prSet presAssocID="{D260E84F-AB8F-4305-9641-892BCCE3CE90}" presName="parSpace" presStyleCnt="0"/>
      <dgm:spPr/>
    </dgm:pt>
    <dgm:pt modelId="{D1BF0CD6-D056-49B4-A151-6D74B6DD0DDF}" type="pres">
      <dgm:prSet presAssocID="{502DFB18-03F4-4088-A155-DDD6BA87BDF4}" presName="parTxOnly" presStyleLbl="node1" presStyleIdx="4" presStyleCnt="6">
        <dgm:presLayoutVars>
          <dgm:bulletEnabled val="1"/>
        </dgm:presLayoutVars>
      </dgm:prSet>
      <dgm:spPr/>
    </dgm:pt>
    <dgm:pt modelId="{0D297828-0D3B-49DD-923A-5FD2777CD997}" type="pres">
      <dgm:prSet presAssocID="{3B6BB2AC-E241-4E1C-ADD6-9DB91166FEE0}" presName="parSpace" presStyleCnt="0"/>
      <dgm:spPr/>
    </dgm:pt>
    <dgm:pt modelId="{3DDF0213-1EB9-40AE-9B3B-DCB85B0DC85A}" type="pres">
      <dgm:prSet presAssocID="{515960B3-B4F7-47EB-8862-B35724FF5A1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BF22EC02-698E-4372-A7FB-40B2E8B26038}" srcId="{6754D672-6B96-455B-853D-A0E7803D9CD7}" destId="{A0775345-C389-4788-8CE0-F7B494878935}" srcOrd="1" destOrd="0" parTransId="{EDD15648-FC42-4DFA-94A1-08085DFB4AAD}" sibTransId="{B94E8C30-882B-431D-ABFA-D641B4EE0AD7}"/>
    <dgm:cxn modelId="{6D018304-58F6-4D39-A16A-89AA30DBB25C}" type="presOf" srcId="{E4251840-76E7-491E-AB9E-04820C4799EF}" destId="{A017D78D-C0D0-49B2-A0D5-A44D7DF17161}" srcOrd="0" destOrd="0" presId="urn:microsoft.com/office/officeart/2005/8/layout/hChevron3"/>
    <dgm:cxn modelId="{D1480721-6441-48AE-92E1-1B458A7FDB43}" type="presOf" srcId="{30738470-BE6B-430C-B93E-F9D8E6EF0E01}" destId="{2EE91B52-D5F3-4E3B-81C7-E1CB630FFD64}" srcOrd="0" destOrd="0" presId="urn:microsoft.com/office/officeart/2005/8/layout/hChevron3"/>
    <dgm:cxn modelId="{FF9CA137-4A1B-45A5-ACD5-1F5FCC19BFF5}" srcId="{6754D672-6B96-455B-853D-A0E7803D9CD7}" destId="{30738470-BE6B-430C-B93E-F9D8E6EF0E01}" srcOrd="0" destOrd="0" parTransId="{1E8FA7E6-9773-44E6-831E-D77758AE6724}" sibTransId="{E60A67DF-C0FE-45D4-BE9D-0D67A92B2545}"/>
    <dgm:cxn modelId="{B45E7E3F-BEE9-4049-B491-319E0011017E}" type="presOf" srcId="{515960B3-B4F7-47EB-8862-B35724FF5A14}" destId="{3DDF0213-1EB9-40AE-9B3B-DCB85B0DC85A}" srcOrd="0" destOrd="0" presId="urn:microsoft.com/office/officeart/2005/8/layout/hChevron3"/>
    <dgm:cxn modelId="{AEABC571-9CDA-40B5-ABCC-0AFC938752B3}" srcId="{6754D672-6B96-455B-853D-A0E7803D9CD7}" destId="{E4251840-76E7-491E-AB9E-04820C4799EF}" srcOrd="2" destOrd="0" parTransId="{7F61F754-0290-4196-A484-445A63DCA5A9}" sibTransId="{AB112A34-6889-4760-9008-633CBAA74AB7}"/>
    <dgm:cxn modelId="{2472C673-0400-4A0F-89C4-41A386C07868}" type="presOf" srcId="{DADD219C-2280-4B4C-9725-75D2AFD60B25}" destId="{B55CDBB3-3453-4CD5-A8DA-9F3F5E3F76B4}" srcOrd="0" destOrd="0" presId="urn:microsoft.com/office/officeart/2005/8/layout/hChevron3"/>
    <dgm:cxn modelId="{0AA75854-5D5C-4BEC-B2CC-6D7EF8226115}" type="presOf" srcId="{502DFB18-03F4-4088-A155-DDD6BA87BDF4}" destId="{D1BF0CD6-D056-49B4-A151-6D74B6DD0DDF}" srcOrd="0" destOrd="0" presId="urn:microsoft.com/office/officeart/2005/8/layout/hChevron3"/>
    <dgm:cxn modelId="{E90E1580-78A1-4781-B0C0-7040D6BCF7A4}" srcId="{6754D672-6B96-455B-853D-A0E7803D9CD7}" destId="{DADD219C-2280-4B4C-9725-75D2AFD60B25}" srcOrd="3" destOrd="0" parTransId="{FE457DFF-03E3-4788-BC71-9B3AE597F477}" sibTransId="{D260E84F-AB8F-4305-9641-892BCCE3CE90}"/>
    <dgm:cxn modelId="{81C5DFA4-6936-49E4-8261-47B30B3B8BAD}" type="presOf" srcId="{6754D672-6B96-455B-853D-A0E7803D9CD7}" destId="{EAC3189D-9359-461F-B55E-9740272380C6}" srcOrd="0" destOrd="0" presId="urn:microsoft.com/office/officeart/2005/8/layout/hChevron3"/>
    <dgm:cxn modelId="{BE3601AF-D959-47DF-B1E3-4F0947B342E6}" srcId="{6754D672-6B96-455B-853D-A0E7803D9CD7}" destId="{515960B3-B4F7-47EB-8862-B35724FF5A14}" srcOrd="5" destOrd="0" parTransId="{CB82A5A3-9FF6-4854-8E66-BD2D76A6835E}" sibTransId="{B0C67208-03D7-4E32-9269-CBAF7F4C3B12}"/>
    <dgm:cxn modelId="{95C24CBD-6DA7-41E0-9947-E4CF9B8F6BA1}" type="presOf" srcId="{A0775345-C389-4788-8CE0-F7B494878935}" destId="{96D7D8E0-D1EF-4385-B1D2-A5FD357E8BC7}" srcOrd="0" destOrd="0" presId="urn:microsoft.com/office/officeart/2005/8/layout/hChevron3"/>
    <dgm:cxn modelId="{020883FF-BFC1-46CE-9B48-B3716F9F7B5B}" srcId="{6754D672-6B96-455B-853D-A0E7803D9CD7}" destId="{502DFB18-03F4-4088-A155-DDD6BA87BDF4}" srcOrd="4" destOrd="0" parTransId="{5CA958A3-40D4-49F1-ACBA-DABC68486517}" sibTransId="{3B6BB2AC-E241-4E1C-ADD6-9DB91166FEE0}"/>
    <dgm:cxn modelId="{8DF7BD9F-AFC7-438F-8761-AB82D5618297}" type="presParOf" srcId="{EAC3189D-9359-461F-B55E-9740272380C6}" destId="{2EE91B52-D5F3-4E3B-81C7-E1CB630FFD64}" srcOrd="0" destOrd="0" presId="urn:microsoft.com/office/officeart/2005/8/layout/hChevron3"/>
    <dgm:cxn modelId="{A64C2469-501A-4DD4-8A6F-E1428D459260}" type="presParOf" srcId="{EAC3189D-9359-461F-B55E-9740272380C6}" destId="{13D188C9-C92B-4D1B-8684-4B2A376A083F}" srcOrd="1" destOrd="0" presId="urn:microsoft.com/office/officeart/2005/8/layout/hChevron3"/>
    <dgm:cxn modelId="{7C8C80E8-5EE3-4EA5-8AE1-B462A15B2F73}" type="presParOf" srcId="{EAC3189D-9359-461F-B55E-9740272380C6}" destId="{96D7D8E0-D1EF-4385-B1D2-A5FD357E8BC7}" srcOrd="2" destOrd="0" presId="urn:microsoft.com/office/officeart/2005/8/layout/hChevron3"/>
    <dgm:cxn modelId="{9072D7D7-AFDF-424D-BDB5-B6F101D1CAE6}" type="presParOf" srcId="{EAC3189D-9359-461F-B55E-9740272380C6}" destId="{CAD3C3DA-61CF-449D-A50F-FDEC37270C39}" srcOrd="3" destOrd="0" presId="urn:microsoft.com/office/officeart/2005/8/layout/hChevron3"/>
    <dgm:cxn modelId="{12EB48A7-6B20-4EBF-BCD9-23A4921B9B96}" type="presParOf" srcId="{EAC3189D-9359-461F-B55E-9740272380C6}" destId="{A017D78D-C0D0-49B2-A0D5-A44D7DF17161}" srcOrd="4" destOrd="0" presId="urn:microsoft.com/office/officeart/2005/8/layout/hChevron3"/>
    <dgm:cxn modelId="{15CA7124-C66A-4F38-94EF-F98783AC29F4}" type="presParOf" srcId="{EAC3189D-9359-461F-B55E-9740272380C6}" destId="{2EA44A7F-46F8-47FC-8A80-425E6EEAB2A1}" srcOrd="5" destOrd="0" presId="urn:microsoft.com/office/officeart/2005/8/layout/hChevron3"/>
    <dgm:cxn modelId="{0A7DBD5E-01F7-4940-AA2B-2B348049AD6C}" type="presParOf" srcId="{EAC3189D-9359-461F-B55E-9740272380C6}" destId="{B55CDBB3-3453-4CD5-A8DA-9F3F5E3F76B4}" srcOrd="6" destOrd="0" presId="urn:microsoft.com/office/officeart/2005/8/layout/hChevron3"/>
    <dgm:cxn modelId="{60F12AAD-08DB-4E6B-8099-B17A9410DF8C}" type="presParOf" srcId="{EAC3189D-9359-461F-B55E-9740272380C6}" destId="{809F270B-600F-4467-B9F2-1A6F78AFEA17}" srcOrd="7" destOrd="0" presId="urn:microsoft.com/office/officeart/2005/8/layout/hChevron3"/>
    <dgm:cxn modelId="{B7B36BB8-0625-4243-9B4A-876D16A6014C}" type="presParOf" srcId="{EAC3189D-9359-461F-B55E-9740272380C6}" destId="{D1BF0CD6-D056-49B4-A151-6D74B6DD0DDF}" srcOrd="8" destOrd="0" presId="urn:microsoft.com/office/officeart/2005/8/layout/hChevron3"/>
    <dgm:cxn modelId="{731FF052-E07B-4F32-86F4-90D96EFB9FF3}" type="presParOf" srcId="{EAC3189D-9359-461F-B55E-9740272380C6}" destId="{0D297828-0D3B-49DD-923A-5FD2777CD997}" srcOrd="9" destOrd="0" presId="urn:microsoft.com/office/officeart/2005/8/layout/hChevron3"/>
    <dgm:cxn modelId="{5F724369-22DB-489A-9F60-7AB068DA1A96}" type="presParOf" srcId="{EAC3189D-9359-461F-B55E-9740272380C6}" destId="{3DDF0213-1EB9-40AE-9B3B-DCB85B0DC85A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54D672-6B96-455B-853D-A0E7803D9CD7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ADD219C-2280-4B4C-9725-75D2AFD60B25}">
      <dgm:prSet phldrT="[Text]" custT="1"/>
      <dgm:spPr>
        <a:solidFill>
          <a:schemeClr val="tx1"/>
        </a:solidFill>
      </dgm:spPr>
      <dgm:t>
        <a:bodyPr/>
        <a:lstStyle/>
        <a:p>
          <a:r>
            <a:rPr lang="cs-CZ" sz="1500" b="0" noProof="0" dirty="0"/>
            <a:t>2038+</a:t>
          </a:r>
        </a:p>
        <a:p>
          <a:r>
            <a:rPr lang="cs-CZ" sz="1100" b="0" noProof="0" dirty="0"/>
            <a:t>Přechod pouze na FRMCS</a:t>
          </a:r>
        </a:p>
        <a:p>
          <a:endParaRPr lang="cs-CZ" sz="1100" b="0" noProof="0" dirty="0"/>
        </a:p>
      </dgm:t>
    </dgm:pt>
    <dgm:pt modelId="{FE457DFF-03E3-4788-BC71-9B3AE597F477}" type="parTrans" cxnId="{E90E1580-78A1-4781-B0C0-7040D6BCF7A4}">
      <dgm:prSet/>
      <dgm:spPr/>
      <dgm:t>
        <a:bodyPr/>
        <a:lstStyle/>
        <a:p>
          <a:endParaRPr lang="cs-CZ"/>
        </a:p>
      </dgm:t>
    </dgm:pt>
    <dgm:pt modelId="{D260E84F-AB8F-4305-9641-892BCCE3CE90}" type="sibTrans" cxnId="{E90E1580-78A1-4781-B0C0-7040D6BCF7A4}">
      <dgm:prSet/>
      <dgm:spPr/>
      <dgm:t>
        <a:bodyPr/>
        <a:lstStyle/>
        <a:p>
          <a:endParaRPr lang="cs-CZ"/>
        </a:p>
      </dgm:t>
    </dgm:pt>
    <dgm:pt modelId="{515960B3-B4F7-47EB-8862-B35724FF5A14}">
      <dgm:prSet phldrT="[Text]" custT="1"/>
      <dgm:spPr/>
      <dgm:t>
        <a:bodyPr/>
        <a:lstStyle/>
        <a:p>
          <a:endParaRPr lang="cs-CZ" sz="1500" noProof="0" dirty="0"/>
        </a:p>
      </dgm:t>
    </dgm:pt>
    <dgm:pt modelId="{CB82A5A3-9FF6-4854-8E66-BD2D76A6835E}" type="parTrans" cxnId="{BE3601AF-D959-47DF-B1E3-4F0947B342E6}">
      <dgm:prSet/>
      <dgm:spPr/>
      <dgm:t>
        <a:bodyPr/>
        <a:lstStyle/>
        <a:p>
          <a:endParaRPr lang="cs-CZ"/>
        </a:p>
      </dgm:t>
    </dgm:pt>
    <dgm:pt modelId="{B0C67208-03D7-4E32-9269-CBAF7F4C3B12}" type="sibTrans" cxnId="{BE3601AF-D959-47DF-B1E3-4F0947B342E6}">
      <dgm:prSet/>
      <dgm:spPr/>
      <dgm:t>
        <a:bodyPr/>
        <a:lstStyle/>
        <a:p>
          <a:endParaRPr lang="cs-CZ"/>
        </a:p>
      </dgm:t>
    </dgm:pt>
    <dgm:pt modelId="{E4251840-76E7-491E-AB9E-04820C4799EF}">
      <dgm:prSet phldrT="[Text]" custT="1"/>
      <dgm:spPr>
        <a:solidFill>
          <a:schemeClr val="tx1"/>
        </a:solidFill>
      </dgm:spPr>
      <dgm:t>
        <a:bodyPr/>
        <a:lstStyle/>
        <a:p>
          <a:r>
            <a:rPr lang="cs-CZ" sz="1500" b="0" noProof="0" dirty="0"/>
            <a:t>2034-2037</a:t>
          </a:r>
          <a:endParaRPr lang="cs-CZ" sz="1200" b="0" noProof="0" dirty="0"/>
        </a:p>
        <a:p>
          <a:r>
            <a:rPr lang="cs-CZ" sz="1100" b="0" noProof="0" dirty="0"/>
            <a:t>Standardní výstavba </a:t>
          </a:r>
        </a:p>
        <a:p>
          <a:r>
            <a:rPr lang="cs-CZ" sz="1100" b="0" noProof="0" dirty="0"/>
            <a:t>GSM-R/FRMCS</a:t>
          </a:r>
          <a:endParaRPr lang="cs-CZ" sz="900" b="0" noProof="0" dirty="0"/>
        </a:p>
      </dgm:t>
    </dgm:pt>
    <dgm:pt modelId="{7F61F754-0290-4196-A484-445A63DCA5A9}" type="parTrans" cxnId="{AEABC571-9CDA-40B5-ABCC-0AFC938752B3}">
      <dgm:prSet/>
      <dgm:spPr/>
      <dgm:t>
        <a:bodyPr/>
        <a:lstStyle/>
        <a:p>
          <a:endParaRPr lang="cs-CZ"/>
        </a:p>
      </dgm:t>
    </dgm:pt>
    <dgm:pt modelId="{AB112A34-6889-4760-9008-633CBAA74AB7}" type="sibTrans" cxnId="{AEABC571-9CDA-40B5-ABCC-0AFC938752B3}">
      <dgm:prSet/>
      <dgm:spPr/>
      <dgm:t>
        <a:bodyPr/>
        <a:lstStyle/>
        <a:p>
          <a:endParaRPr lang="cs-CZ"/>
        </a:p>
      </dgm:t>
    </dgm:pt>
    <dgm:pt modelId="{502DFB18-03F4-4088-A155-DDD6BA87BDF4}">
      <dgm:prSet phldrT="[Text]" custT="1"/>
      <dgm:spPr>
        <a:solidFill>
          <a:schemeClr val="accent3"/>
        </a:solidFill>
      </dgm:spPr>
      <dgm:t>
        <a:bodyPr/>
        <a:lstStyle/>
        <a:p>
          <a:r>
            <a:rPr lang="cs-CZ" sz="1500" b="1" noProof="0" dirty="0"/>
            <a:t>2040+</a:t>
          </a:r>
        </a:p>
        <a:p>
          <a:r>
            <a:rPr lang="cs-CZ" sz="1200" b="1" noProof="0" dirty="0"/>
            <a:t>Výhled ukončení GSM-R</a:t>
          </a:r>
        </a:p>
      </dgm:t>
    </dgm:pt>
    <dgm:pt modelId="{5CA958A3-40D4-49F1-ACBA-DABC68486517}" type="parTrans" cxnId="{020883FF-BFC1-46CE-9B48-B3716F9F7B5B}">
      <dgm:prSet/>
      <dgm:spPr/>
      <dgm:t>
        <a:bodyPr/>
        <a:lstStyle/>
        <a:p>
          <a:endParaRPr lang="cs-CZ"/>
        </a:p>
      </dgm:t>
    </dgm:pt>
    <dgm:pt modelId="{3B6BB2AC-E241-4E1C-ADD6-9DB91166FEE0}" type="sibTrans" cxnId="{020883FF-BFC1-46CE-9B48-B3716F9F7B5B}">
      <dgm:prSet/>
      <dgm:spPr/>
      <dgm:t>
        <a:bodyPr/>
        <a:lstStyle/>
        <a:p>
          <a:endParaRPr lang="cs-CZ"/>
        </a:p>
      </dgm:t>
    </dgm:pt>
    <dgm:pt modelId="{A0775345-C389-4788-8CE0-F7B494878935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1500" b="0" noProof="0" dirty="0"/>
            <a:t>2031-2033</a:t>
          </a:r>
        </a:p>
        <a:p>
          <a:r>
            <a:rPr lang="cs-CZ" sz="1500" b="0" noProof="0" dirty="0"/>
            <a:t>Pilotní provoz</a:t>
          </a:r>
        </a:p>
      </dgm:t>
    </dgm:pt>
    <dgm:pt modelId="{B94E8C30-882B-431D-ABFA-D641B4EE0AD7}" type="sibTrans" cxnId="{BF22EC02-698E-4372-A7FB-40B2E8B26038}">
      <dgm:prSet/>
      <dgm:spPr/>
      <dgm:t>
        <a:bodyPr/>
        <a:lstStyle/>
        <a:p>
          <a:endParaRPr lang="cs-CZ"/>
        </a:p>
      </dgm:t>
    </dgm:pt>
    <dgm:pt modelId="{EDD15648-FC42-4DFA-94A1-08085DFB4AAD}" type="parTrans" cxnId="{BF22EC02-698E-4372-A7FB-40B2E8B26038}">
      <dgm:prSet/>
      <dgm:spPr/>
      <dgm:t>
        <a:bodyPr/>
        <a:lstStyle/>
        <a:p>
          <a:endParaRPr lang="cs-CZ"/>
        </a:p>
      </dgm:t>
    </dgm:pt>
    <dgm:pt modelId="{30738470-BE6B-430C-B93E-F9D8E6EF0E01}">
      <dgm:prSet phldrT="[Text]" custT="1"/>
      <dgm:spPr>
        <a:solidFill>
          <a:schemeClr val="tx1"/>
        </a:solidFill>
      </dgm:spPr>
      <dgm:t>
        <a:bodyPr/>
        <a:lstStyle/>
        <a:p>
          <a:pPr algn="ctr"/>
          <a:r>
            <a:rPr lang="cs-CZ" sz="1500" b="0" noProof="0" dirty="0"/>
            <a:t>2028-2031</a:t>
          </a:r>
        </a:p>
        <a:p>
          <a:pPr algn="ctr"/>
          <a:r>
            <a:rPr lang="cs-CZ" sz="1500" b="0" noProof="0" dirty="0"/>
            <a:t>Specifikace</a:t>
          </a:r>
        </a:p>
        <a:p>
          <a:pPr algn="ctr"/>
          <a:r>
            <a:rPr lang="cs-CZ" sz="1500" b="0" noProof="0" dirty="0"/>
            <a:t>Rozhodnutí</a:t>
          </a:r>
        </a:p>
      </dgm:t>
    </dgm:pt>
    <dgm:pt modelId="{E60A67DF-C0FE-45D4-BE9D-0D67A92B2545}" type="sibTrans" cxnId="{FF9CA137-4A1B-45A5-ACD5-1F5FCC19BFF5}">
      <dgm:prSet/>
      <dgm:spPr/>
      <dgm:t>
        <a:bodyPr/>
        <a:lstStyle/>
        <a:p>
          <a:endParaRPr lang="cs-CZ"/>
        </a:p>
      </dgm:t>
    </dgm:pt>
    <dgm:pt modelId="{1E8FA7E6-9773-44E6-831E-D77758AE6724}" type="parTrans" cxnId="{FF9CA137-4A1B-45A5-ACD5-1F5FCC19BFF5}">
      <dgm:prSet/>
      <dgm:spPr/>
      <dgm:t>
        <a:bodyPr/>
        <a:lstStyle/>
        <a:p>
          <a:endParaRPr lang="cs-CZ"/>
        </a:p>
      </dgm:t>
    </dgm:pt>
    <dgm:pt modelId="{EAC3189D-9359-461F-B55E-9740272380C6}" type="pres">
      <dgm:prSet presAssocID="{6754D672-6B96-455B-853D-A0E7803D9CD7}" presName="Name0" presStyleCnt="0">
        <dgm:presLayoutVars>
          <dgm:dir/>
          <dgm:resizeHandles val="exact"/>
        </dgm:presLayoutVars>
      </dgm:prSet>
      <dgm:spPr/>
    </dgm:pt>
    <dgm:pt modelId="{2EE91B52-D5F3-4E3B-81C7-E1CB630FFD64}" type="pres">
      <dgm:prSet presAssocID="{30738470-BE6B-430C-B93E-F9D8E6EF0E01}" presName="parTxOnly" presStyleLbl="node1" presStyleIdx="0" presStyleCnt="6">
        <dgm:presLayoutVars>
          <dgm:bulletEnabled val="1"/>
        </dgm:presLayoutVars>
      </dgm:prSet>
      <dgm:spPr/>
    </dgm:pt>
    <dgm:pt modelId="{13D188C9-C92B-4D1B-8684-4B2A376A083F}" type="pres">
      <dgm:prSet presAssocID="{E60A67DF-C0FE-45D4-BE9D-0D67A92B2545}" presName="parSpace" presStyleCnt="0"/>
      <dgm:spPr/>
    </dgm:pt>
    <dgm:pt modelId="{96D7D8E0-D1EF-4385-B1D2-A5FD357E8BC7}" type="pres">
      <dgm:prSet presAssocID="{A0775345-C389-4788-8CE0-F7B494878935}" presName="parTxOnly" presStyleLbl="node1" presStyleIdx="1" presStyleCnt="6">
        <dgm:presLayoutVars>
          <dgm:bulletEnabled val="1"/>
        </dgm:presLayoutVars>
      </dgm:prSet>
      <dgm:spPr/>
    </dgm:pt>
    <dgm:pt modelId="{CAD3C3DA-61CF-449D-A50F-FDEC37270C39}" type="pres">
      <dgm:prSet presAssocID="{B94E8C30-882B-431D-ABFA-D641B4EE0AD7}" presName="parSpace" presStyleCnt="0"/>
      <dgm:spPr/>
    </dgm:pt>
    <dgm:pt modelId="{A017D78D-C0D0-49B2-A0D5-A44D7DF17161}" type="pres">
      <dgm:prSet presAssocID="{E4251840-76E7-491E-AB9E-04820C4799EF}" presName="parTxOnly" presStyleLbl="node1" presStyleIdx="2" presStyleCnt="6">
        <dgm:presLayoutVars>
          <dgm:bulletEnabled val="1"/>
        </dgm:presLayoutVars>
      </dgm:prSet>
      <dgm:spPr/>
    </dgm:pt>
    <dgm:pt modelId="{2EA44A7F-46F8-47FC-8A80-425E6EEAB2A1}" type="pres">
      <dgm:prSet presAssocID="{AB112A34-6889-4760-9008-633CBAA74AB7}" presName="parSpace" presStyleCnt="0"/>
      <dgm:spPr/>
    </dgm:pt>
    <dgm:pt modelId="{B55CDBB3-3453-4CD5-A8DA-9F3F5E3F76B4}" type="pres">
      <dgm:prSet presAssocID="{DADD219C-2280-4B4C-9725-75D2AFD60B25}" presName="parTxOnly" presStyleLbl="node1" presStyleIdx="3" presStyleCnt="6">
        <dgm:presLayoutVars>
          <dgm:bulletEnabled val="1"/>
        </dgm:presLayoutVars>
      </dgm:prSet>
      <dgm:spPr/>
    </dgm:pt>
    <dgm:pt modelId="{809F270B-600F-4467-B9F2-1A6F78AFEA17}" type="pres">
      <dgm:prSet presAssocID="{D260E84F-AB8F-4305-9641-892BCCE3CE90}" presName="parSpace" presStyleCnt="0"/>
      <dgm:spPr/>
    </dgm:pt>
    <dgm:pt modelId="{D1BF0CD6-D056-49B4-A151-6D74B6DD0DDF}" type="pres">
      <dgm:prSet presAssocID="{502DFB18-03F4-4088-A155-DDD6BA87BDF4}" presName="parTxOnly" presStyleLbl="node1" presStyleIdx="4" presStyleCnt="6">
        <dgm:presLayoutVars>
          <dgm:bulletEnabled val="1"/>
        </dgm:presLayoutVars>
      </dgm:prSet>
      <dgm:spPr/>
    </dgm:pt>
    <dgm:pt modelId="{0D297828-0D3B-49DD-923A-5FD2777CD997}" type="pres">
      <dgm:prSet presAssocID="{3B6BB2AC-E241-4E1C-ADD6-9DB91166FEE0}" presName="parSpace" presStyleCnt="0"/>
      <dgm:spPr/>
    </dgm:pt>
    <dgm:pt modelId="{3DDF0213-1EB9-40AE-9B3B-DCB85B0DC85A}" type="pres">
      <dgm:prSet presAssocID="{515960B3-B4F7-47EB-8862-B35724FF5A1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BF22EC02-698E-4372-A7FB-40B2E8B26038}" srcId="{6754D672-6B96-455B-853D-A0E7803D9CD7}" destId="{A0775345-C389-4788-8CE0-F7B494878935}" srcOrd="1" destOrd="0" parTransId="{EDD15648-FC42-4DFA-94A1-08085DFB4AAD}" sibTransId="{B94E8C30-882B-431D-ABFA-D641B4EE0AD7}"/>
    <dgm:cxn modelId="{6D018304-58F6-4D39-A16A-89AA30DBB25C}" type="presOf" srcId="{E4251840-76E7-491E-AB9E-04820C4799EF}" destId="{A017D78D-C0D0-49B2-A0D5-A44D7DF17161}" srcOrd="0" destOrd="0" presId="urn:microsoft.com/office/officeart/2005/8/layout/hChevron3"/>
    <dgm:cxn modelId="{D1480721-6441-48AE-92E1-1B458A7FDB43}" type="presOf" srcId="{30738470-BE6B-430C-B93E-F9D8E6EF0E01}" destId="{2EE91B52-D5F3-4E3B-81C7-E1CB630FFD64}" srcOrd="0" destOrd="0" presId="urn:microsoft.com/office/officeart/2005/8/layout/hChevron3"/>
    <dgm:cxn modelId="{FF9CA137-4A1B-45A5-ACD5-1F5FCC19BFF5}" srcId="{6754D672-6B96-455B-853D-A0E7803D9CD7}" destId="{30738470-BE6B-430C-B93E-F9D8E6EF0E01}" srcOrd="0" destOrd="0" parTransId="{1E8FA7E6-9773-44E6-831E-D77758AE6724}" sibTransId="{E60A67DF-C0FE-45D4-BE9D-0D67A92B2545}"/>
    <dgm:cxn modelId="{B45E7E3F-BEE9-4049-B491-319E0011017E}" type="presOf" srcId="{515960B3-B4F7-47EB-8862-B35724FF5A14}" destId="{3DDF0213-1EB9-40AE-9B3B-DCB85B0DC85A}" srcOrd="0" destOrd="0" presId="urn:microsoft.com/office/officeart/2005/8/layout/hChevron3"/>
    <dgm:cxn modelId="{AEABC571-9CDA-40B5-ABCC-0AFC938752B3}" srcId="{6754D672-6B96-455B-853D-A0E7803D9CD7}" destId="{E4251840-76E7-491E-AB9E-04820C4799EF}" srcOrd="2" destOrd="0" parTransId="{7F61F754-0290-4196-A484-445A63DCA5A9}" sibTransId="{AB112A34-6889-4760-9008-633CBAA74AB7}"/>
    <dgm:cxn modelId="{2472C673-0400-4A0F-89C4-41A386C07868}" type="presOf" srcId="{DADD219C-2280-4B4C-9725-75D2AFD60B25}" destId="{B55CDBB3-3453-4CD5-A8DA-9F3F5E3F76B4}" srcOrd="0" destOrd="0" presId="urn:microsoft.com/office/officeart/2005/8/layout/hChevron3"/>
    <dgm:cxn modelId="{0AA75854-5D5C-4BEC-B2CC-6D7EF8226115}" type="presOf" srcId="{502DFB18-03F4-4088-A155-DDD6BA87BDF4}" destId="{D1BF0CD6-D056-49B4-A151-6D74B6DD0DDF}" srcOrd="0" destOrd="0" presId="urn:microsoft.com/office/officeart/2005/8/layout/hChevron3"/>
    <dgm:cxn modelId="{E90E1580-78A1-4781-B0C0-7040D6BCF7A4}" srcId="{6754D672-6B96-455B-853D-A0E7803D9CD7}" destId="{DADD219C-2280-4B4C-9725-75D2AFD60B25}" srcOrd="3" destOrd="0" parTransId="{FE457DFF-03E3-4788-BC71-9B3AE597F477}" sibTransId="{D260E84F-AB8F-4305-9641-892BCCE3CE90}"/>
    <dgm:cxn modelId="{81C5DFA4-6936-49E4-8261-47B30B3B8BAD}" type="presOf" srcId="{6754D672-6B96-455B-853D-A0E7803D9CD7}" destId="{EAC3189D-9359-461F-B55E-9740272380C6}" srcOrd="0" destOrd="0" presId="urn:microsoft.com/office/officeart/2005/8/layout/hChevron3"/>
    <dgm:cxn modelId="{BE3601AF-D959-47DF-B1E3-4F0947B342E6}" srcId="{6754D672-6B96-455B-853D-A0E7803D9CD7}" destId="{515960B3-B4F7-47EB-8862-B35724FF5A14}" srcOrd="5" destOrd="0" parTransId="{CB82A5A3-9FF6-4854-8E66-BD2D76A6835E}" sibTransId="{B0C67208-03D7-4E32-9269-CBAF7F4C3B12}"/>
    <dgm:cxn modelId="{95C24CBD-6DA7-41E0-9947-E4CF9B8F6BA1}" type="presOf" srcId="{A0775345-C389-4788-8CE0-F7B494878935}" destId="{96D7D8E0-D1EF-4385-B1D2-A5FD357E8BC7}" srcOrd="0" destOrd="0" presId="urn:microsoft.com/office/officeart/2005/8/layout/hChevron3"/>
    <dgm:cxn modelId="{020883FF-BFC1-46CE-9B48-B3716F9F7B5B}" srcId="{6754D672-6B96-455B-853D-A0E7803D9CD7}" destId="{502DFB18-03F4-4088-A155-DDD6BA87BDF4}" srcOrd="4" destOrd="0" parTransId="{5CA958A3-40D4-49F1-ACBA-DABC68486517}" sibTransId="{3B6BB2AC-E241-4E1C-ADD6-9DB91166FEE0}"/>
    <dgm:cxn modelId="{8DF7BD9F-AFC7-438F-8761-AB82D5618297}" type="presParOf" srcId="{EAC3189D-9359-461F-B55E-9740272380C6}" destId="{2EE91B52-D5F3-4E3B-81C7-E1CB630FFD64}" srcOrd="0" destOrd="0" presId="urn:microsoft.com/office/officeart/2005/8/layout/hChevron3"/>
    <dgm:cxn modelId="{A64C2469-501A-4DD4-8A6F-E1428D459260}" type="presParOf" srcId="{EAC3189D-9359-461F-B55E-9740272380C6}" destId="{13D188C9-C92B-4D1B-8684-4B2A376A083F}" srcOrd="1" destOrd="0" presId="urn:microsoft.com/office/officeart/2005/8/layout/hChevron3"/>
    <dgm:cxn modelId="{7C8C80E8-5EE3-4EA5-8AE1-B462A15B2F73}" type="presParOf" srcId="{EAC3189D-9359-461F-B55E-9740272380C6}" destId="{96D7D8E0-D1EF-4385-B1D2-A5FD357E8BC7}" srcOrd="2" destOrd="0" presId="urn:microsoft.com/office/officeart/2005/8/layout/hChevron3"/>
    <dgm:cxn modelId="{9072D7D7-AFDF-424D-BDB5-B6F101D1CAE6}" type="presParOf" srcId="{EAC3189D-9359-461F-B55E-9740272380C6}" destId="{CAD3C3DA-61CF-449D-A50F-FDEC37270C39}" srcOrd="3" destOrd="0" presId="urn:microsoft.com/office/officeart/2005/8/layout/hChevron3"/>
    <dgm:cxn modelId="{12EB48A7-6B20-4EBF-BCD9-23A4921B9B96}" type="presParOf" srcId="{EAC3189D-9359-461F-B55E-9740272380C6}" destId="{A017D78D-C0D0-49B2-A0D5-A44D7DF17161}" srcOrd="4" destOrd="0" presId="urn:microsoft.com/office/officeart/2005/8/layout/hChevron3"/>
    <dgm:cxn modelId="{15CA7124-C66A-4F38-94EF-F98783AC29F4}" type="presParOf" srcId="{EAC3189D-9359-461F-B55E-9740272380C6}" destId="{2EA44A7F-46F8-47FC-8A80-425E6EEAB2A1}" srcOrd="5" destOrd="0" presId="urn:microsoft.com/office/officeart/2005/8/layout/hChevron3"/>
    <dgm:cxn modelId="{0A7DBD5E-01F7-4940-AA2B-2B348049AD6C}" type="presParOf" srcId="{EAC3189D-9359-461F-B55E-9740272380C6}" destId="{B55CDBB3-3453-4CD5-A8DA-9F3F5E3F76B4}" srcOrd="6" destOrd="0" presId="urn:microsoft.com/office/officeart/2005/8/layout/hChevron3"/>
    <dgm:cxn modelId="{60F12AAD-08DB-4E6B-8099-B17A9410DF8C}" type="presParOf" srcId="{EAC3189D-9359-461F-B55E-9740272380C6}" destId="{809F270B-600F-4467-B9F2-1A6F78AFEA17}" srcOrd="7" destOrd="0" presId="urn:microsoft.com/office/officeart/2005/8/layout/hChevron3"/>
    <dgm:cxn modelId="{B7B36BB8-0625-4243-9B4A-876D16A6014C}" type="presParOf" srcId="{EAC3189D-9359-461F-B55E-9740272380C6}" destId="{D1BF0CD6-D056-49B4-A151-6D74B6DD0DDF}" srcOrd="8" destOrd="0" presId="urn:microsoft.com/office/officeart/2005/8/layout/hChevron3"/>
    <dgm:cxn modelId="{731FF052-E07B-4F32-86F4-90D96EFB9FF3}" type="presParOf" srcId="{EAC3189D-9359-461F-B55E-9740272380C6}" destId="{0D297828-0D3B-49DD-923A-5FD2777CD997}" srcOrd="9" destOrd="0" presId="urn:microsoft.com/office/officeart/2005/8/layout/hChevron3"/>
    <dgm:cxn modelId="{5F724369-22DB-489A-9F60-7AB068DA1A96}" type="presParOf" srcId="{EAC3189D-9359-461F-B55E-9740272380C6}" destId="{3DDF0213-1EB9-40AE-9B3B-DCB85B0DC85A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754D672-6B96-455B-853D-A0E7803D9CD7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30738470-BE6B-430C-B93E-F9D8E6EF0E01}">
      <dgm:prSet phldrT="[Text]" custT="1"/>
      <dgm:spPr>
        <a:solidFill>
          <a:schemeClr val="tx1"/>
        </a:solidFill>
      </dgm:spPr>
      <dgm:t>
        <a:bodyPr/>
        <a:lstStyle/>
        <a:p>
          <a:pPr algn="ctr"/>
          <a:r>
            <a:rPr lang="cs-CZ" sz="1500" b="0" noProof="0" dirty="0"/>
            <a:t>2028-2031</a:t>
          </a:r>
        </a:p>
        <a:p>
          <a:pPr algn="ctr"/>
          <a:r>
            <a:rPr lang="cs-CZ" sz="1500" b="0" noProof="0" dirty="0"/>
            <a:t>Specifikace</a:t>
          </a:r>
        </a:p>
        <a:p>
          <a:pPr algn="ctr"/>
          <a:r>
            <a:rPr lang="cs-CZ" sz="1500" b="0" noProof="0" dirty="0"/>
            <a:t>Rozhodnutí</a:t>
          </a:r>
        </a:p>
      </dgm:t>
    </dgm:pt>
    <dgm:pt modelId="{1E8FA7E6-9773-44E6-831E-D77758AE6724}" type="parTrans" cxnId="{FF9CA137-4A1B-45A5-ACD5-1F5FCC19BFF5}">
      <dgm:prSet/>
      <dgm:spPr/>
      <dgm:t>
        <a:bodyPr/>
        <a:lstStyle/>
        <a:p>
          <a:endParaRPr lang="cs-CZ"/>
        </a:p>
      </dgm:t>
    </dgm:pt>
    <dgm:pt modelId="{E60A67DF-C0FE-45D4-BE9D-0D67A92B2545}" type="sibTrans" cxnId="{FF9CA137-4A1B-45A5-ACD5-1F5FCC19BFF5}">
      <dgm:prSet/>
      <dgm:spPr/>
      <dgm:t>
        <a:bodyPr/>
        <a:lstStyle/>
        <a:p>
          <a:endParaRPr lang="cs-CZ"/>
        </a:p>
      </dgm:t>
    </dgm:pt>
    <dgm:pt modelId="{A0775345-C389-4788-8CE0-F7B494878935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1500" b="0" noProof="0" dirty="0"/>
            <a:t>2031-2033</a:t>
          </a:r>
        </a:p>
        <a:p>
          <a:r>
            <a:rPr lang="cs-CZ" sz="1500" b="0" noProof="0" dirty="0"/>
            <a:t>Pilotní provoz</a:t>
          </a:r>
        </a:p>
      </dgm:t>
    </dgm:pt>
    <dgm:pt modelId="{EDD15648-FC42-4DFA-94A1-08085DFB4AAD}" type="parTrans" cxnId="{BF22EC02-698E-4372-A7FB-40B2E8B26038}">
      <dgm:prSet/>
      <dgm:spPr/>
      <dgm:t>
        <a:bodyPr/>
        <a:lstStyle/>
        <a:p>
          <a:endParaRPr lang="cs-CZ"/>
        </a:p>
      </dgm:t>
    </dgm:pt>
    <dgm:pt modelId="{B94E8C30-882B-431D-ABFA-D641B4EE0AD7}" type="sibTrans" cxnId="{BF22EC02-698E-4372-A7FB-40B2E8B26038}">
      <dgm:prSet/>
      <dgm:spPr/>
      <dgm:t>
        <a:bodyPr/>
        <a:lstStyle/>
        <a:p>
          <a:endParaRPr lang="cs-CZ"/>
        </a:p>
      </dgm:t>
    </dgm:pt>
    <dgm:pt modelId="{DADD219C-2280-4B4C-9725-75D2AFD60B25}">
      <dgm:prSet phldrT="[Text]" custT="1"/>
      <dgm:spPr>
        <a:solidFill>
          <a:schemeClr val="tx1"/>
        </a:solidFill>
      </dgm:spPr>
      <dgm:t>
        <a:bodyPr/>
        <a:lstStyle/>
        <a:p>
          <a:r>
            <a:rPr lang="cs-CZ" sz="1500" b="0" noProof="0" dirty="0"/>
            <a:t>2038+</a:t>
          </a:r>
        </a:p>
        <a:p>
          <a:r>
            <a:rPr lang="cs-CZ" sz="1100" b="0" noProof="0" dirty="0"/>
            <a:t>Přechod pouze na FRMCS</a:t>
          </a:r>
        </a:p>
        <a:p>
          <a:endParaRPr lang="cs-CZ" sz="1100" b="0" noProof="0" dirty="0"/>
        </a:p>
      </dgm:t>
    </dgm:pt>
    <dgm:pt modelId="{FE457DFF-03E3-4788-BC71-9B3AE597F477}" type="parTrans" cxnId="{E90E1580-78A1-4781-B0C0-7040D6BCF7A4}">
      <dgm:prSet/>
      <dgm:spPr/>
      <dgm:t>
        <a:bodyPr/>
        <a:lstStyle/>
        <a:p>
          <a:endParaRPr lang="cs-CZ"/>
        </a:p>
      </dgm:t>
    </dgm:pt>
    <dgm:pt modelId="{D260E84F-AB8F-4305-9641-892BCCE3CE90}" type="sibTrans" cxnId="{E90E1580-78A1-4781-B0C0-7040D6BCF7A4}">
      <dgm:prSet/>
      <dgm:spPr/>
      <dgm:t>
        <a:bodyPr/>
        <a:lstStyle/>
        <a:p>
          <a:endParaRPr lang="cs-CZ"/>
        </a:p>
      </dgm:t>
    </dgm:pt>
    <dgm:pt modelId="{515960B3-B4F7-47EB-8862-B35724FF5A14}">
      <dgm:prSet phldrT="[Text]" custT="1"/>
      <dgm:spPr>
        <a:solidFill>
          <a:schemeClr val="accent3"/>
        </a:solidFill>
      </dgm:spPr>
      <dgm:t>
        <a:bodyPr/>
        <a:lstStyle/>
        <a:p>
          <a:r>
            <a:rPr lang="cs-CZ" sz="1500" b="1" noProof="0" dirty="0"/>
            <a:t>2040+</a:t>
          </a:r>
        </a:p>
        <a:p>
          <a:r>
            <a:rPr lang="cs-CZ" sz="1500" b="1" noProof="0" dirty="0"/>
            <a:t>Konec</a:t>
          </a:r>
        </a:p>
        <a:p>
          <a:r>
            <a:rPr lang="cs-CZ" sz="1500" b="1" noProof="0" dirty="0"/>
            <a:t>GSM-R</a:t>
          </a:r>
        </a:p>
      </dgm:t>
    </dgm:pt>
    <dgm:pt modelId="{CB82A5A3-9FF6-4854-8E66-BD2D76A6835E}" type="parTrans" cxnId="{BE3601AF-D959-47DF-B1E3-4F0947B342E6}">
      <dgm:prSet/>
      <dgm:spPr/>
      <dgm:t>
        <a:bodyPr/>
        <a:lstStyle/>
        <a:p>
          <a:endParaRPr lang="cs-CZ"/>
        </a:p>
      </dgm:t>
    </dgm:pt>
    <dgm:pt modelId="{B0C67208-03D7-4E32-9269-CBAF7F4C3B12}" type="sibTrans" cxnId="{BE3601AF-D959-47DF-B1E3-4F0947B342E6}">
      <dgm:prSet/>
      <dgm:spPr/>
      <dgm:t>
        <a:bodyPr/>
        <a:lstStyle/>
        <a:p>
          <a:endParaRPr lang="cs-CZ"/>
        </a:p>
      </dgm:t>
    </dgm:pt>
    <dgm:pt modelId="{E4251840-76E7-491E-AB9E-04820C4799EF}">
      <dgm:prSet phldrT="[Text]" custT="1"/>
      <dgm:spPr>
        <a:solidFill>
          <a:schemeClr val="tx1"/>
        </a:solidFill>
      </dgm:spPr>
      <dgm:t>
        <a:bodyPr/>
        <a:lstStyle/>
        <a:p>
          <a:r>
            <a:rPr lang="cs-CZ" sz="1500" b="0" noProof="0" dirty="0"/>
            <a:t>2034-2037</a:t>
          </a:r>
          <a:endParaRPr lang="cs-CZ" sz="1200" b="0" noProof="0" dirty="0"/>
        </a:p>
        <a:p>
          <a:r>
            <a:rPr lang="cs-CZ" sz="1100" b="0" noProof="0" dirty="0"/>
            <a:t>Standardní výstavba </a:t>
          </a:r>
        </a:p>
        <a:p>
          <a:r>
            <a:rPr lang="cs-CZ" sz="1100" b="0" noProof="0" dirty="0"/>
            <a:t>GSM-R/FRMCS</a:t>
          </a:r>
          <a:endParaRPr lang="cs-CZ" sz="1200" b="0" noProof="0" dirty="0"/>
        </a:p>
      </dgm:t>
    </dgm:pt>
    <dgm:pt modelId="{7F61F754-0290-4196-A484-445A63DCA5A9}" type="parTrans" cxnId="{AEABC571-9CDA-40B5-ABCC-0AFC938752B3}">
      <dgm:prSet/>
      <dgm:spPr/>
      <dgm:t>
        <a:bodyPr/>
        <a:lstStyle/>
        <a:p>
          <a:endParaRPr lang="cs-CZ"/>
        </a:p>
      </dgm:t>
    </dgm:pt>
    <dgm:pt modelId="{AB112A34-6889-4760-9008-633CBAA74AB7}" type="sibTrans" cxnId="{AEABC571-9CDA-40B5-ABCC-0AFC938752B3}">
      <dgm:prSet/>
      <dgm:spPr/>
      <dgm:t>
        <a:bodyPr/>
        <a:lstStyle/>
        <a:p>
          <a:endParaRPr lang="cs-CZ"/>
        </a:p>
      </dgm:t>
    </dgm:pt>
    <dgm:pt modelId="{502DFB18-03F4-4088-A155-DDD6BA87BDF4}">
      <dgm:prSet phldrT="[Text]" custT="1"/>
      <dgm:spPr>
        <a:solidFill>
          <a:schemeClr val="tx1"/>
        </a:solidFill>
      </dgm:spPr>
      <dgm:t>
        <a:bodyPr/>
        <a:lstStyle/>
        <a:p>
          <a:pPr>
            <a:spcAft>
              <a:spcPct val="35000"/>
            </a:spcAft>
          </a:pPr>
          <a:r>
            <a:rPr lang="cs-CZ" sz="1500" b="0" noProof="0" dirty="0"/>
            <a:t>2040+</a:t>
          </a:r>
        </a:p>
        <a:p>
          <a:pPr>
            <a:spcAft>
              <a:spcPts val="0"/>
            </a:spcAft>
          </a:pPr>
          <a:r>
            <a:rPr lang="cs-CZ" sz="1200" b="0" noProof="0" dirty="0"/>
            <a:t>Výhled ukončení </a:t>
          </a:r>
        </a:p>
        <a:p>
          <a:pPr>
            <a:spcAft>
              <a:spcPts val="0"/>
            </a:spcAft>
          </a:pPr>
          <a:r>
            <a:rPr lang="cs-CZ" sz="1200" b="0" noProof="0" dirty="0"/>
            <a:t>GSM-R</a:t>
          </a:r>
        </a:p>
      </dgm:t>
    </dgm:pt>
    <dgm:pt modelId="{5CA958A3-40D4-49F1-ACBA-DABC68486517}" type="parTrans" cxnId="{020883FF-BFC1-46CE-9B48-B3716F9F7B5B}">
      <dgm:prSet/>
      <dgm:spPr/>
      <dgm:t>
        <a:bodyPr/>
        <a:lstStyle/>
        <a:p>
          <a:endParaRPr lang="cs-CZ"/>
        </a:p>
      </dgm:t>
    </dgm:pt>
    <dgm:pt modelId="{3B6BB2AC-E241-4E1C-ADD6-9DB91166FEE0}" type="sibTrans" cxnId="{020883FF-BFC1-46CE-9B48-B3716F9F7B5B}">
      <dgm:prSet/>
      <dgm:spPr/>
      <dgm:t>
        <a:bodyPr/>
        <a:lstStyle/>
        <a:p>
          <a:endParaRPr lang="cs-CZ"/>
        </a:p>
      </dgm:t>
    </dgm:pt>
    <dgm:pt modelId="{EAC3189D-9359-461F-B55E-9740272380C6}" type="pres">
      <dgm:prSet presAssocID="{6754D672-6B96-455B-853D-A0E7803D9CD7}" presName="Name0" presStyleCnt="0">
        <dgm:presLayoutVars>
          <dgm:dir/>
          <dgm:resizeHandles val="exact"/>
        </dgm:presLayoutVars>
      </dgm:prSet>
      <dgm:spPr/>
    </dgm:pt>
    <dgm:pt modelId="{2EE91B52-D5F3-4E3B-81C7-E1CB630FFD64}" type="pres">
      <dgm:prSet presAssocID="{30738470-BE6B-430C-B93E-F9D8E6EF0E01}" presName="parTxOnly" presStyleLbl="node1" presStyleIdx="0" presStyleCnt="6">
        <dgm:presLayoutVars>
          <dgm:bulletEnabled val="1"/>
        </dgm:presLayoutVars>
      </dgm:prSet>
      <dgm:spPr/>
    </dgm:pt>
    <dgm:pt modelId="{13D188C9-C92B-4D1B-8684-4B2A376A083F}" type="pres">
      <dgm:prSet presAssocID="{E60A67DF-C0FE-45D4-BE9D-0D67A92B2545}" presName="parSpace" presStyleCnt="0"/>
      <dgm:spPr/>
    </dgm:pt>
    <dgm:pt modelId="{96D7D8E0-D1EF-4385-B1D2-A5FD357E8BC7}" type="pres">
      <dgm:prSet presAssocID="{A0775345-C389-4788-8CE0-F7B494878935}" presName="parTxOnly" presStyleLbl="node1" presStyleIdx="1" presStyleCnt="6">
        <dgm:presLayoutVars>
          <dgm:bulletEnabled val="1"/>
        </dgm:presLayoutVars>
      </dgm:prSet>
      <dgm:spPr/>
    </dgm:pt>
    <dgm:pt modelId="{CAD3C3DA-61CF-449D-A50F-FDEC37270C39}" type="pres">
      <dgm:prSet presAssocID="{B94E8C30-882B-431D-ABFA-D641B4EE0AD7}" presName="parSpace" presStyleCnt="0"/>
      <dgm:spPr/>
    </dgm:pt>
    <dgm:pt modelId="{A017D78D-C0D0-49B2-A0D5-A44D7DF17161}" type="pres">
      <dgm:prSet presAssocID="{E4251840-76E7-491E-AB9E-04820C4799EF}" presName="parTxOnly" presStyleLbl="node1" presStyleIdx="2" presStyleCnt="6">
        <dgm:presLayoutVars>
          <dgm:bulletEnabled val="1"/>
        </dgm:presLayoutVars>
      </dgm:prSet>
      <dgm:spPr/>
    </dgm:pt>
    <dgm:pt modelId="{2EA44A7F-46F8-47FC-8A80-425E6EEAB2A1}" type="pres">
      <dgm:prSet presAssocID="{AB112A34-6889-4760-9008-633CBAA74AB7}" presName="parSpace" presStyleCnt="0"/>
      <dgm:spPr/>
    </dgm:pt>
    <dgm:pt modelId="{B55CDBB3-3453-4CD5-A8DA-9F3F5E3F76B4}" type="pres">
      <dgm:prSet presAssocID="{DADD219C-2280-4B4C-9725-75D2AFD60B25}" presName="parTxOnly" presStyleLbl="node1" presStyleIdx="3" presStyleCnt="6">
        <dgm:presLayoutVars>
          <dgm:bulletEnabled val="1"/>
        </dgm:presLayoutVars>
      </dgm:prSet>
      <dgm:spPr/>
    </dgm:pt>
    <dgm:pt modelId="{809F270B-600F-4467-B9F2-1A6F78AFEA17}" type="pres">
      <dgm:prSet presAssocID="{D260E84F-AB8F-4305-9641-892BCCE3CE90}" presName="parSpace" presStyleCnt="0"/>
      <dgm:spPr/>
    </dgm:pt>
    <dgm:pt modelId="{D1BF0CD6-D056-49B4-A151-6D74B6DD0DDF}" type="pres">
      <dgm:prSet presAssocID="{502DFB18-03F4-4088-A155-DDD6BA87BDF4}" presName="parTxOnly" presStyleLbl="node1" presStyleIdx="4" presStyleCnt="6">
        <dgm:presLayoutVars>
          <dgm:bulletEnabled val="1"/>
        </dgm:presLayoutVars>
      </dgm:prSet>
      <dgm:spPr/>
    </dgm:pt>
    <dgm:pt modelId="{0D297828-0D3B-49DD-923A-5FD2777CD997}" type="pres">
      <dgm:prSet presAssocID="{3B6BB2AC-E241-4E1C-ADD6-9DB91166FEE0}" presName="parSpace" presStyleCnt="0"/>
      <dgm:spPr/>
    </dgm:pt>
    <dgm:pt modelId="{3DDF0213-1EB9-40AE-9B3B-DCB85B0DC85A}" type="pres">
      <dgm:prSet presAssocID="{515960B3-B4F7-47EB-8862-B35724FF5A14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BF22EC02-698E-4372-A7FB-40B2E8B26038}" srcId="{6754D672-6B96-455B-853D-A0E7803D9CD7}" destId="{A0775345-C389-4788-8CE0-F7B494878935}" srcOrd="1" destOrd="0" parTransId="{EDD15648-FC42-4DFA-94A1-08085DFB4AAD}" sibTransId="{B94E8C30-882B-431D-ABFA-D641B4EE0AD7}"/>
    <dgm:cxn modelId="{6D018304-58F6-4D39-A16A-89AA30DBB25C}" type="presOf" srcId="{E4251840-76E7-491E-AB9E-04820C4799EF}" destId="{A017D78D-C0D0-49B2-A0D5-A44D7DF17161}" srcOrd="0" destOrd="0" presId="urn:microsoft.com/office/officeart/2005/8/layout/hChevron3"/>
    <dgm:cxn modelId="{D1480721-6441-48AE-92E1-1B458A7FDB43}" type="presOf" srcId="{30738470-BE6B-430C-B93E-F9D8E6EF0E01}" destId="{2EE91B52-D5F3-4E3B-81C7-E1CB630FFD64}" srcOrd="0" destOrd="0" presId="urn:microsoft.com/office/officeart/2005/8/layout/hChevron3"/>
    <dgm:cxn modelId="{FF9CA137-4A1B-45A5-ACD5-1F5FCC19BFF5}" srcId="{6754D672-6B96-455B-853D-A0E7803D9CD7}" destId="{30738470-BE6B-430C-B93E-F9D8E6EF0E01}" srcOrd="0" destOrd="0" parTransId="{1E8FA7E6-9773-44E6-831E-D77758AE6724}" sibTransId="{E60A67DF-C0FE-45D4-BE9D-0D67A92B2545}"/>
    <dgm:cxn modelId="{B45E7E3F-BEE9-4049-B491-319E0011017E}" type="presOf" srcId="{515960B3-B4F7-47EB-8862-B35724FF5A14}" destId="{3DDF0213-1EB9-40AE-9B3B-DCB85B0DC85A}" srcOrd="0" destOrd="0" presId="urn:microsoft.com/office/officeart/2005/8/layout/hChevron3"/>
    <dgm:cxn modelId="{AEABC571-9CDA-40B5-ABCC-0AFC938752B3}" srcId="{6754D672-6B96-455B-853D-A0E7803D9CD7}" destId="{E4251840-76E7-491E-AB9E-04820C4799EF}" srcOrd="2" destOrd="0" parTransId="{7F61F754-0290-4196-A484-445A63DCA5A9}" sibTransId="{AB112A34-6889-4760-9008-633CBAA74AB7}"/>
    <dgm:cxn modelId="{2472C673-0400-4A0F-89C4-41A386C07868}" type="presOf" srcId="{DADD219C-2280-4B4C-9725-75D2AFD60B25}" destId="{B55CDBB3-3453-4CD5-A8DA-9F3F5E3F76B4}" srcOrd="0" destOrd="0" presId="urn:microsoft.com/office/officeart/2005/8/layout/hChevron3"/>
    <dgm:cxn modelId="{0AA75854-5D5C-4BEC-B2CC-6D7EF8226115}" type="presOf" srcId="{502DFB18-03F4-4088-A155-DDD6BA87BDF4}" destId="{D1BF0CD6-D056-49B4-A151-6D74B6DD0DDF}" srcOrd="0" destOrd="0" presId="urn:microsoft.com/office/officeart/2005/8/layout/hChevron3"/>
    <dgm:cxn modelId="{E90E1580-78A1-4781-B0C0-7040D6BCF7A4}" srcId="{6754D672-6B96-455B-853D-A0E7803D9CD7}" destId="{DADD219C-2280-4B4C-9725-75D2AFD60B25}" srcOrd="3" destOrd="0" parTransId="{FE457DFF-03E3-4788-BC71-9B3AE597F477}" sibTransId="{D260E84F-AB8F-4305-9641-892BCCE3CE90}"/>
    <dgm:cxn modelId="{81C5DFA4-6936-49E4-8261-47B30B3B8BAD}" type="presOf" srcId="{6754D672-6B96-455B-853D-A0E7803D9CD7}" destId="{EAC3189D-9359-461F-B55E-9740272380C6}" srcOrd="0" destOrd="0" presId="urn:microsoft.com/office/officeart/2005/8/layout/hChevron3"/>
    <dgm:cxn modelId="{BE3601AF-D959-47DF-B1E3-4F0947B342E6}" srcId="{6754D672-6B96-455B-853D-A0E7803D9CD7}" destId="{515960B3-B4F7-47EB-8862-B35724FF5A14}" srcOrd="5" destOrd="0" parTransId="{CB82A5A3-9FF6-4854-8E66-BD2D76A6835E}" sibTransId="{B0C67208-03D7-4E32-9269-CBAF7F4C3B12}"/>
    <dgm:cxn modelId="{95C24CBD-6DA7-41E0-9947-E4CF9B8F6BA1}" type="presOf" srcId="{A0775345-C389-4788-8CE0-F7B494878935}" destId="{96D7D8E0-D1EF-4385-B1D2-A5FD357E8BC7}" srcOrd="0" destOrd="0" presId="urn:microsoft.com/office/officeart/2005/8/layout/hChevron3"/>
    <dgm:cxn modelId="{020883FF-BFC1-46CE-9B48-B3716F9F7B5B}" srcId="{6754D672-6B96-455B-853D-A0E7803D9CD7}" destId="{502DFB18-03F4-4088-A155-DDD6BA87BDF4}" srcOrd="4" destOrd="0" parTransId="{5CA958A3-40D4-49F1-ACBA-DABC68486517}" sibTransId="{3B6BB2AC-E241-4E1C-ADD6-9DB91166FEE0}"/>
    <dgm:cxn modelId="{8DF7BD9F-AFC7-438F-8761-AB82D5618297}" type="presParOf" srcId="{EAC3189D-9359-461F-B55E-9740272380C6}" destId="{2EE91B52-D5F3-4E3B-81C7-E1CB630FFD64}" srcOrd="0" destOrd="0" presId="urn:microsoft.com/office/officeart/2005/8/layout/hChevron3"/>
    <dgm:cxn modelId="{A64C2469-501A-4DD4-8A6F-E1428D459260}" type="presParOf" srcId="{EAC3189D-9359-461F-B55E-9740272380C6}" destId="{13D188C9-C92B-4D1B-8684-4B2A376A083F}" srcOrd="1" destOrd="0" presId="urn:microsoft.com/office/officeart/2005/8/layout/hChevron3"/>
    <dgm:cxn modelId="{7C8C80E8-5EE3-4EA5-8AE1-B462A15B2F73}" type="presParOf" srcId="{EAC3189D-9359-461F-B55E-9740272380C6}" destId="{96D7D8E0-D1EF-4385-B1D2-A5FD357E8BC7}" srcOrd="2" destOrd="0" presId="urn:microsoft.com/office/officeart/2005/8/layout/hChevron3"/>
    <dgm:cxn modelId="{9072D7D7-AFDF-424D-BDB5-B6F101D1CAE6}" type="presParOf" srcId="{EAC3189D-9359-461F-B55E-9740272380C6}" destId="{CAD3C3DA-61CF-449D-A50F-FDEC37270C39}" srcOrd="3" destOrd="0" presId="urn:microsoft.com/office/officeart/2005/8/layout/hChevron3"/>
    <dgm:cxn modelId="{12EB48A7-6B20-4EBF-BCD9-23A4921B9B96}" type="presParOf" srcId="{EAC3189D-9359-461F-B55E-9740272380C6}" destId="{A017D78D-C0D0-49B2-A0D5-A44D7DF17161}" srcOrd="4" destOrd="0" presId="urn:microsoft.com/office/officeart/2005/8/layout/hChevron3"/>
    <dgm:cxn modelId="{15CA7124-C66A-4F38-94EF-F98783AC29F4}" type="presParOf" srcId="{EAC3189D-9359-461F-B55E-9740272380C6}" destId="{2EA44A7F-46F8-47FC-8A80-425E6EEAB2A1}" srcOrd="5" destOrd="0" presId="urn:microsoft.com/office/officeart/2005/8/layout/hChevron3"/>
    <dgm:cxn modelId="{0A7DBD5E-01F7-4940-AA2B-2B348049AD6C}" type="presParOf" srcId="{EAC3189D-9359-461F-B55E-9740272380C6}" destId="{B55CDBB3-3453-4CD5-A8DA-9F3F5E3F76B4}" srcOrd="6" destOrd="0" presId="urn:microsoft.com/office/officeart/2005/8/layout/hChevron3"/>
    <dgm:cxn modelId="{60F12AAD-08DB-4E6B-8099-B17A9410DF8C}" type="presParOf" srcId="{EAC3189D-9359-461F-B55E-9740272380C6}" destId="{809F270B-600F-4467-B9F2-1A6F78AFEA17}" srcOrd="7" destOrd="0" presId="urn:microsoft.com/office/officeart/2005/8/layout/hChevron3"/>
    <dgm:cxn modelId="{B7B36BB8-0625-4243-9B4A-876D16A6014C}" type="presParOf" srcId="{EAC3189D-9359-461F-B55E-9740272380C6}" destId="{D1BF0CD6-D056-49B4-A151-6D74B6DD0DDF}" srcOrd="8" destOrd="0" presId="urn:microsoft.com/office/officeart/2005/8/layout/hChevron3"/>
    <dgm:cxn modelId="{731FF052-E07B-4F32-86F4-90D96EFB9FF3}" type="presParOf" srcId="{EAC3189D-9359-461F-B55E-9740272380C6}" destId="{0D297828-0D3B-49DD-923A-5FD2777CD997}" srcOrd="9" destOrd="0" presId="urn:microsoft.com/office/officeart/2005/8/layout/hChevron3"/>
    <dgm:cxn modelId="{5F724369-22DB-489A-9F60-7AB068DA1A96}" type="presParOf" srcId="{EAC3189D-9359-461F-B55E-9740272380C6}" destId="{3DDF0213-1EB9-40AE-9B3B-DCB85B0DC85A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91B52-D5F3-4E3B-81C7-E1CB630FFD64}">
      <dsp:nvSpPr>
        <dsp:cNvPr id="0" name=""/>
        <dsp:cNvSpPr/>
      </dsp:nvSpPr>
      <dsp:spPr>
        <a:xfrm>
          <a:off x="1327" y="127836"/>
          <a:ext cx="2174661" cy="869864"/>
        </a:xfrm>
        <a:prstGeom prst="homePlat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noProof="0" dirty="0"/>
            <a:t>2028-2031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noProof="0" dirty="0"/>
            <a:t>Specifikace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noProof="0" dirty="0"/>
            <a:t>Rozhodnutí</a:t>
          </a:r>
        </a:p>
      </dsp:txBody>
      <dsp:txXfrm>
        <a:off x="1327" y="127836"/>
        <a:ext cx="1957195" cy="869864"/>
      </dsp:txXfrm>
    </dsp:sp>
    <dsp:sp modelId="{96D7D8E0-D1EF-4385-B1D2-A5FD357E8BC7}">
      <dsp:nvSpPr>
        <dsp:cNvPr id="0" name=""/>
        <dsp:cNvSpPr/>
      </dsp:nvSpPr>
      <dsp:spPr>
        <a:xfrm>
          <a:off x="1741056" y="127836"/>
          <a:ext cx="2174661" cy="869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500" b="0" kern="1200" noProof="0" dirty="0"/>
        </a:p>
      </dsp:txBody>
      <dsp:txXfrm>
        <a:off x="2175988" y="127836"/>
        <a:ext cx="1304797" cy="869864"/>
      </dsp:txXfrm>
    </dsp:sp>
    <dsp:sp modelId="{A017D78D-C0D0-49B2-A0D5-A44D7DF17161}">
      <dsp:nvSpPr>
        <dsp:cNvPr id="0" name=""/>
        <dsp:cNvSpPr/>
      </dsp:nvSpPr>
      <dsp:spPr>
        <a:xfrm>
          <a:off x="3480785" y="127836"/>
          <a:ext cx="2174661" cy="869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500" b="0" kern="1200" noProof="0" dirty="0"/>
        </a:p>
      </dsp:txBody>
      <dsp:txXfrm>
        <a:off x="3915717" y="127836"/>
        <a:ext cx="1304797" cy="869864"/>
      </dsp:txXfrm>
    </dsp:sp>
    <dsp:sp modelId="{B55CDBB3-3453-4CD5-A8DA-9F3F5E3F76B4}">
      <dsp:nvSpPr>
        <dsp:cNvPr id="0" name=""/>
        <dsp:cNvSpPr/>
      </dsp:nvSpPr>
      <dsp:spPr>
        <a:xfrm>
          <a:off x="5220514" y="127836"/>
          <a:ext cx="2174661" cy="869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500" kern="1200" noProof="0" dirty="0"/>
        </a:p>
      </dsp:txBody>
      <dsp:txXfrm>
        <a:off x="5655446" y="127836"/>
        <a:ext cx="1304797" cy="869864"/>
      </dsp:txXfrm>
    </dsp:sp>
    <dsp:sp modelId="{D1BF0CD6-D056-49B4-A151-6D74B6DD0DDF}">
      <dsp:nvSpPr>
        <dsp:cNvPr id="0" name=""/>
        <dsp:cNvSpPr/>
      </dsp:nvSpPr>
      <dsp:spPr>
        <a:xfrm>
          <a:off x="6960243" y="127836"/>
          <a:ext cx="2174661" cy="869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500" kern="1200" noProof="0" dirty="0"/>
        </a:p>
      </dsp:txBody>
      <dsp:txXfrm>
        <a:off x="7395175" y="127836"/>
        <a:ext cx="1304797" cy="869864"/>
      </dsp:txXfrm>
    </dsp:sp>
    <dsp:sp modelId="{3DDF0213-1EB9-40AE-9B3B-DCB85B0DC85A}">
      <dsp:nvSpPr>
        <dsp:cNvPr id="0" name=""/>
        <dsp:cNvSpPr/>
      </dsp:nvSpPr>
      <dsp:spPr>
        <a:xfrm>
          <a:off x="8699973" y="127836"/>
          <a:ext cx="2174661" cy="869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500" kern="1200" noProof="0" dirty="0"/>
        </a:p>
      </dsp:txBody>
      <dsp:txXfrm>
        <a:off x="9134905" y="127836"/>
        <a:ext cx="1304797" cy="8698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91B52-D5F3-4E3B-81C7-E1CB630FFD64}">
      <dsp:nvSpPr>
        <dsp:cNvPr id="0" name=""/>
        <dsp:cNvSpPr/>
      </dsp:nvSpPr>
      <dsp:spPr>
        <a:xfrm>
          <a:off x="1327" y="127836"/>
          <a:ext cx="2174661" cy="869864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2028-2031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Specifikace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Rozhodnutí</a:t>
          </a:r>
        </a:p>
      </dsp:txBody>
      <dsp:txXfrm>
        <a:off x="1327" y="127836"/>
        <a:ext cx="1957195" cy="869864"/>
      </dsp:txXfrm>
    </dsp:sp>
    <dsp:sp modelId="{96D7D8E0-D1EF-4385-B1D2-A5FD357E8BC7}">
      <dsp:nvSpPr>
        <dsp:cNvPr id="0" name=""/>
        <dsp:cNvSpPr/>
      </dsp:nvSpPr>
      <dsp:spPr>
        <a:xfrm>
          <a:off x="1741056" y="127836"/>
          <a:ext cx="2174661" cy="869864"/>
        </a:xfrm>
        <a:prstGeom prst="chevron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noProof="0" dirty="0"/>
            <a:t>2031-2033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noProof="0" dirty="0"/>
            <a:t>Pilotní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noProof="0" dirty="0"/>
            <a:t>provoz</a:t>
          </a:r>
        </a:p>
      </dsp:txBody>
      <dsp:txXfrm>
        <a:off x="2175988" y="127836"/>
        <a:ext cx="1304797" cy="869864"/>
      </dsp:txXfrm>
    </dsp:sp>
    <dsp:sp modelId="{A017D78D-C0D0-49B2-A0D5-A44D7DF17161}">
      <dsp:nvSpPr>
        <dsp:cNvPr id="0" name=""/>
        <dsp:cNvSpPr/>
      </dsp:nvSpPr>
      <dsp:spPr>
        <a:xfrm>
          <a:off x="3480785" y="127836"/>
          <a:ext cx="2174661" cy="869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500" b="0" kern="1200" noProof="0" dirty="0"/>
        </a:p>
      </dsp:txBody>
      <dsp:txXfrm>
        <a:off x="3915717" y="127836"/>
        <a:ext cx="1304797" cy="869864"/>
      </dsp:txXfrm>
    </dsp:sp>
    <dsp:sp modelId="{B55CDBB3-3453-4CD5-A8DA-9F3F5E3F76B4}">
      <dsp:nvSpPr>
        <dsp:cNvPr id="0" name=""/>
        <dsp:cNvSpPr/>
      </dsp:nvSpPr>
      <dsp:spPr>
        <a:xfrm>
          <a:off x="5220514" y="127836"/>
          <a:ext cx="2174661" cy="869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500" kern="1200" noProof="0" dirty="0"/>
        </a:p>
      </dsp:txBody>
      <dsp:txXfrm>
        <a:off x="5655446" y="127836"/>
        <a:ext cx="1304797" cy="869864"/>
      </dsp:txXfrm>
    </dsp:sp>
    <dsp:sp modelId="{D1BF0CD6-D056-49B4-A151-6D74B6DD0DDF}">
      <dsp:nvSpPr>
        <dsp:cNvPr id="0" name=""/>
        <dsp:cNvSpPr/>
      </dsp:nvSpPr>
      <dsp:spPr>
        <a:xfrm>
          <a:off x="6960243" y="127836"/>
          <a:ext cx="2174661" cy="869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500" kern="1200" noProof="0" dirty="0"/>
        </a:p>
      </dsp:txBody>
      <dsp:txXfrm>
        <a:off x="7395175" y="127836"/>
        <a:ext cx="1304797" cy="869864"/>
      </dsp:txXfrm>
    </dsp:sp>
    <dsp:sp modelId="{3DDF0213-1EB9-40AE-9B3B-DCB85B0DC85A}">
      <dsp:nvSpPr>
        <dsp:cNvPr id="0" name=""/>
        <dsp:cNvSpPr/>
      </dsp:nvSpPr>
      <dsp:spPr>
        <a:xfrm>
          <a:off x="8699973" y="127836"/>
          <a:ext cx="2174661" cy="869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500" kern="1200" noProof="0" dirty="0"/>
        </a:p>
      </dsp:txBody>
      <dsp:txXfrm>
        <a:off x="9134905" y="127836"/>
        <a:ext cx="1304797" cy="8698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91B52-D5F3-4E3B-81C7-E1CB630FFD64}">
      <dsp:nvSpPr>
        <dsp:cNvPr id="0" name=""/>
        <dsp:cNvSpPr/>
      </dsp:nvSpPr>
      <dsp:spPr>
        <a:xfrm>
          <a:off x="1327" y="127836"/>
          <a:ext cx="2174661" cy="869864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2028-2031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Specifikace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Rozhodnutí</a:t>
          </a:r>
        </a:p>
      </dsp:txBody>
      <dsp:txXfrm>
        <a:off x="1327" y="127836"/>
        <a:ext cx="1957195" cy="869864"/>
      </dsp:txXfrm>
    </dsp:sp>
    <dsp:sp modelId="{96D7D8E0-D1EF-4385-B1D2-A5FD357E8BC7}">
      <dsp:nvSpPr>
        <dsp:cNvPr id="0" name=""/>
        <dsp:cNvSpPr/>
      </dsp:nvSpPr>
      <dsp:spPr>
        <a:xfrm>
          <a:off x="1741056" y="127836"/>
          <a:ext cx="2174661" cy="869864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2031-2033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Pilotní provoz</a:t>
          </a:r>
        </a:p>
      </dsp:txBody>
      <dsp:txXfrm>
        <a:off x="2175988" y="127836"/>
        <a:ext cx="1304797" cy="869864"/>
      </dsp:txXfrm>
    </dsp:sp>
    <dsp:sp modelId="{A017D78D-C0D0-49B2-A0D5-A44D7DF17161}">
      <dsp:nvSpPr>
        <dsp:cNvPr id="0" name=""/>
        <dsp:cNvSpPr/>
      </dsp:nvSpPr>
      <dsp:spPr>
        <a:xfrm>
          <a:off x="3480785" y="127836"/>
          <a:ext cx="2174661" cy="869864"/>
        </a:xfrm>
        <a:prstGeom prst="chevron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noProof="0" dirty="0"/>
            <a:t>2034-2037</a:t>
          </a:r>
          <a:endParaRPr lang="cs-CZ" sz="1200" b="1" kern="1200" noProof="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kern="1200" noProof="0" dirty="0"/>
            <a:t>Standardní výstavba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kern="1200" noProof="0" dirty="0"/>
            <a:t>GSM-R/FRMCS</a:t>
          </a:r>
        </a:p>
      </dsp:txBody>
      <dsp:txXfrm>
        <a:off x="3915717" y="127836"/>
        <a:ext cx="1304797" cy="869864"/>
      </dsp:txXfrm>
    </dsp:sp>
    <dsp:sp modelId="{B55CDBB3-3453-4CD5-A8DA-9F3F5E3F76B4}">
      <dsp:nvSpPr>
        <dsp:cNvPr id="0" name=""/>
        <dsp:cNvSpPr/>
      </dsp:nvSpPr>
      <dsp:spPr>
        <a:xfrm>
          <a:off x="5220514" y="127836"/>
          <a:ext cx="2174661" cy="869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500" kern="1200" noProof="0" dirty="0"/>
        </a:p>
      </dsp:txBody>
      <dsp:txXfrm>
        <a:off x="5655446" y="127836"/>
        <a:ext cx="1304797" cy="869864"/>
      </dsp:txXfrm>
    </dsp:sp>
    <dsp:sp modelId="{D1BF0CD6-D056-49B4-A151-6D74B6DD0DDF}">
      <dsp:nvSpPr>
        <dsp:cNvPr id="0" name=""/>
        <dsp:cNvSpPr/>
      </dsp:nvSpPr>
      <dsp:spPr>
        <a:xfrm>
          <a:off x="6960243" y="127836"/>
          <a:ext cx="2174661" cy="869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500" kern="1200" noProof="0" dirty="0"/>
        </a:p>
      </dsp:txBody>
      <dsp:txXfrm>
        <a:off x="7395175" y="127836"/>
        <a:ext cx="1304797" cy="869864"/>
      </dsp:txXfrm>
    </dsp:sp>
    <dsp:sp modelId="{3DDF0213-1EB9-40AE-9B3B-DCB85B0DC85A}">
      <dsp:nvSpPr>
        <dsp:cNvPr id="0" name=""/>
        <dsp:cNvSpPr/>
      </dsp:nvSpPr>
      <dsp:spPr>
        <a:xfrm>
          <a:off x="8699973" y="127836"/>
          <a:ext cx="2174661" cy="869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500" kern="1200" noProof="0" dirty="0"/>
        </a:p>
      </dsp:txBody>
      <dsp:txXfrm>
        <a:off x="9134905" y="127836"/>
        <a:ext cx="1304797" cy="8698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91B52-D5F3-4E3B-81C7-E1CB630FFD64}">
      <dsp:nvSpPr>
        <dsp:cNvPr id="0" name=""/>
        <dsp:cNvSpPr/>
      </dsp:nvSpPr>
      <dsp:spPr>
        <a:xfrm>
          <a:off x="1327" y="127836"/>
          <a:ext cx="2174661" cy="869864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2028-2031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Specifikace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Rozhodnutí</a:t>
          </a:r>
        </a:p>
      </dsp:txBody>
      <dsp:txXfrm>
        <a:off x="1327" y="127836"/>
        <a:ext cx="1957195" cy="869864"/>
      </dsp:txXfrm>
    </dsp:sp>
    <dsp:sp modelId="{96D7D8E0-D1EF-4385-B1D2-A5FD357E8BC7}">
      <dsp:nvSpPr>
        <dsp:cNvPr id="0" name=""/>
        <dsp:cNvSpPr/>
      </dsp:nvSpPr>
      <dsp:spPr>
        <a:xfrm>
          <a:off x="1741056" y="127836"/>
          <a:ext cx="2174661" cy="869864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2031-2033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Pilotní provoz</a:t>
          </a:r>
        </a:p>
      </dsp:txBody>
      <dsp:txXfrm>
        <a:off x="2175988" y="127836"/>
        <a:ext cx="1304797" cy="869864"/>
      </dsp:txXfrm>
    </dsp:sp>
    <dsp:sp modelId="{A017D78D-C0D0-49B2-A0D5-A44D7DF17161}">
      <dsp:nvSpPr>
        <dsp:cNvPr id="0" name=""/>
        <dsp:cNvSpPr/>
      </dsp:nvSpPr>
      <dsp:spPr>
        <a:xfrm>
          <a:off x="3480785" y="127836"/>
          <a:ext cx="2174661" cy="869864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2034-2037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0" kern="1200" noProof="0" dirty="0"/>
            <a:t>Standardní výstavba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0" kern="1200" noProof="0" dirty="0"/>
            <a:t>GSM-R/FRMCS</a:t>
          </a:r>
        </a:p>
      </dsp:txBody>
      <dsp:txXfrm>
        <a:off x="3915717" y="127836"/>
        <a:ext cx="1304797" cy="869864"/>
      </dsp:txXfrm>
    </dsp:sp>
    <dsp:sp modelId="{B55CDBB3-3453-4CD5-A8DA-9F3F5E3F76B4}">
      <dsp:nvSpPr>
        <dsp:cNvPr id="0" name=""/>
        <dsp:cNvSpPr/>
      </dsp:nvSpPr>
      <dsp:spPr>
        <a:xfrm>
          <a:off x="5220514" y="127836"/>
          <a:ext cx="2174661" cy="869864"/>
        </a:xfrm>
        <a:prstGeom prst="chevron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noProof="0" dirty="0"/>
            <a:t>2038+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kern="1200" noProof="0" dirty="0"/>
            <a:t>Přechod pouze</a:t>
          </a:r>
          <a:r>
            <a:rPr lang="cs-CZ" sz="1200" b="1" kern="1200" noProof="0" dirty="0"/>
            <a:t> na FRMCS</a:t>
          </a:r>
        </a:p>
      </dsp:txBody>
      <dsp:txXfrm>
        <a:off x="5655446" y="127836"/>
        <a:ext cx="1304797" cy="869864"/>
      </dsp:txXfrm>
    </dsp:sp>
    <dsp:sp modelId="{D1BF0CD6-D056-49B4-A151-6D74B6DD0DDF}">
      <dsp:nvSpPr>
        <dsp:cNvPr id="0" name=""/>
        <dsp:cNvSpPr/>
      </dsp:nvSpPr>
      <dsp:spPr>
        <a:xfrm>
          <a:off x="6960243" y="127836"/>
          <a:ext cx="2174661" cy="869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500" kern="1200" noProof="0" dirty="0"/>
        </a:p>
      </dsp:txBody>
      <dsp:txXfrm>
        <a:off x="7395175" y="127836"/>
        <a:ext cx="1304797" cy="869864"/>
      </dsp:txXfrm>
    </dsp:sp>
    <dsp:sp modelId="{3DDF0213-1EB9-40AE-9B3B-DCB85B0DC85A}">
      <dsp:nvSpPr>
        <dsp:cNvPr id="0" name=""/>
        <dsp:cNvSpPr/>
      </dsp:nvSpPr>
      <dsp:spPr>
        <a:xfrm>
          <a:off x="8699973" y="127836"/>
          <a:ext cx="2174661" cy="869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500" kern="1200" noProof="0" dirty="0"/>
        </a:p>
      </dsp:txBody>
      <dsp:txXfrm>
        <a:off x="9134905" y="127836"/>
        <a:ext cx="1304797" cy="8698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91B52-D5F3-4E3B-81C7-E1CB630FFD64}">
      <dsp:nvSpPr>
        <dsp:cNvPr id="0" name=""/>
        <dsp:cNvSpPr/>
      </dsp:nvSpPr>
      <dsp:spPr>
        <a:xfrm>
          <a:off x="1327" y="127836"/>
          <a:ext cx="2174661" cy="869864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2028-2031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Specifikace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Rozhodnutí</a:t>
          </a:r>
        </a:p>
      </dsp:txBody>
      <dsp:txXfrm>
        <a:off x="1327" y="127836"/>
        <a:ext cx="1957195" cy="869864"/>
      </dsp:txXfrm>
    </dsp:sp>
    <dsp:sp modelId="{96D7D8E0-D1EF-4385-B1D2-A5FD357E8BC7}">
      <dsp:nvSpPr>
        <dsp:cNvPr id="0" name=""/>
        <dsp:cNvSpPr/>
      </dsp:nvSpPr>
      <dsp:spPr>
        <a:xfrm>
          <a:off x="1741056" y="127836"/>
          <a:ext cx="2174661" cy="869864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2031-2033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Pilotní provoz</a:t>
          </a:r>
        </a:p>
      </dsp:txBody>
      <dsp:txXfrm>
        <a:off x="2175988" y="127836"/>
        <a:ext cx="1304797" cy="869864"/>
      </dsp:txXfrm>
    </dsp:sp>
    <dsp:sp modelId="{A017D78D-C0D0-49B2-A0D5-A44D7DF17161}">
      <dsp:nvSpPr>
        <dsp:cNvPr id="0" name=""/>
        <dsp:cNvSpPr/>
      </dsp:nvSpPr>
      <dsp:spPr>
        <a:xfrm>
          <a:off x="3480785" y="127836"/>
          <a:ext cx="2174661" cy="869864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2034-2037</a:t>
          </a:r>
          <a:endParaRPr lang="cs-CZ" sz="1200" b="0" kern="1200" noProof="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0" kern="1200" noProof="0" dirty="0"/>
            <a:t>Standardní výstavba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0" kern="1200" noProof="0" dirty="0"/>
            <a:t>GSM-R/FRMCS</a:t>
          </a:r>
          <a:endParaRPr lang="cs-CZ" sz="900" b="0" kern="1200" noProof="0" dirty="0"/>
        </a:p>
      </dsp:txBody>
      <dsp:txXfrm>
        <a:off x="3915717" y="127836"/>
        <a:ext cx="1304797" cy="869864"/>
      </dsp:txXfrm>
    </dsp:sp>
    <dsp:sp modelId="{B55CDBB3-3453-4CD5-A8DA-9F3F5E3F76B4}">
      <dsp:nvSpPr>
        <dsp:cNvPr id="0" name=""/>
        <dsp:cNvSpPr/>
      </dsp:nvSpPr>
      <dsp:spPr>
        <a:xfrm>
          <a:off x="5220514" y="127836"/>
          <a:ext cx="2174661" cy="869864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2038+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0" kern="1200" noProof="0" dirty="0"/>
            <a:t>Přechod pouze na FRMCS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100" b="0" kern="1200" noProof="0" dirty="0"/>
        </a:p>
      </dsp:txBody>
      <dsp:txXfrm>
        <a:off x="5655446" y="127836"/>
        <a:ext cx="1304797" cy="869864"/>
      </dsp:txXfrm>
    </dsp:sp>
    <dsp:sp modelId="{D1BF0CD6-D056-49B4-A151-6D74B6DD0DDF}">
      <dsp:nvSpPr>
        <dsp:cNvPr id="0" name=""/>
        <dsp:cNvSpPr/>
      </dsp:nvSpPr>
      <dsp:spPr>
        <a:xfrm>
          <a:off x="6960243" y="127836"/>
          <a:ext cx="2174661" cy="869864"/>
        </a:xfrm>
        <a:prstGeom prst="chevron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noProof="0" dirty="0"/>
            <a:t>2040+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noProof="0" dirty="0"/>
            <a:t>Výhled ukončení GSM-R</a:t>
          </a:r>
        </a:p>
      </dsp:txBody>
      <dsp:txXfrm>
        <a:off x="7395175" y="127836"/>
        <a:ext cx="1304797" cy="869864"/>
      </dsp:txXfrm>
    </dsp:sp>
    <dsp:sp modelId="{3DDF0213-1EB9-40AE-9B3B-DCB85B0DC85A}">
      <dsp:nvSpPr>
        <dsp:cNvPr id="0" name=""/>
        <dsp:cNvSpPr/>
      </dsp:nvSpPr>
      <dsp:spPr>
        <a:xfrm>
          <a:off x="8699973" y="127836"/>
          <a:ext cx="2174661" cy="869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500" kern="1200" noProof="0" dirty="0"/>
        </a:p>
      </dsp:txBody>
      <dsp:txXfrm>
        <a:off x="9134905" y="127836"/>
        <a:ext cx="1304797" cy="8698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91B52-D5F3-4E3B-81C7-E1CB630FFD64}">
      <dsp:nvSpPr>
        <dsp:cNvPr id="0" name=""/>
        <dsp:cNvSpPr/>
      </dsp:nvSpPr>
      <dsp:spPr>
        <a:xfrm>
          <a:off x="1327" y="127836"/>
          <a:ext cx="2174661" cy="869864"/>
        </a:xfrm>
        <a:prstGeom prst="homePlat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2028-2031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Specifikace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Rozhodnutí</a:t>
          </a:r>
        </a:p>
      </dsp:txBody>
      <dsp:txXfrm>
        <a:off x="1327" y="127836"/>
        <a:ext cx="1957195" cy="869864"/>
      </dsp:txXfrm>
    </dsp:sp>
    <dsp:sp modelId="{96D7D8E0-D1EF-4385-B1D2-A5FD357E8BC7}">
      <dsp:nvSpPr>
        <dsp:cNvPr id="0" name=""/>
        <dsp:cNvSpPr/>
      </dsp:nvSpPr>
      <dsp:spPr>
        <a:xfrm>
          <a:off x="1741056" y="127836"/>
          <a:ext cx="2174661" cy="869864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2031-2033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Pilotní provoz</a:t>
          </a:r>
        </a:p>
      </dsp:txBody>
      <dsp:txXfrm>
        <a:off x="2175988" y="127836"/>
        <a:ext cx="1304797" cy="869864"/>
      </dsp:txXfrm>
    </dsp:sp>
    <dsp:sp modelId="{A017D78D-C0D0-49B2-A0D5-A44D7DF17161}">
      <dsp:nvSpPr>
        <dsp:cNvPr id="0" name=""/>
        <dsp:cNvSpPr/>
      </dsp:nvSpPr>
      <dsp:spPr>
        <a:xfrm>
          <a:off x="3480785" y="127836"/>
          <a:ext cx="2174661" cy="869864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2034-2037</a:t>
          </a:r>
          <a:endParaRPr lang="cs-CZ" sz="1200" b="0" kern="1200" noProof="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0" kern="1200" noProof="0" dirty="0"/>
            <a:t>Standardní výstavba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0" kern="1200" noProof="0" dirty="0"/>
            <a:t>GSM-R/FRMCS</a:t>
          </a:r>
          <a:endParaRPr lang="cs-CZ" sz="1200" b="0" kern="1200" noProof="0" dirty="0"/>
        </a:p>
      </dsp:txBody>
      <dsp:txXfrm>
        <a:off x="3915717" y="127836"/>
        <a:ext cx="1304797" cy="869864"/>
      </dsp:txXfrm>
    </dsp:sp>
    <dsp:sp modelId="{B55CDBB3-3453-4CD5-A8DA-9F3F5E3F76B4}">
      <dsp:nvSpPr>
        <dsp:cNvPr id="0" name=""/>
        <dsp:cNvSpPr/>
      </dsp:nvSpPr>
      <dsp:spPr>
        <a:xfrm>
          <a:off x="5220514" y="127836"/>
          <a:ext cx="2174661" cy="869864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2038+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0" kern="1200" noProof="0" dirty="0"/>
            <a:t>Přechod pouze na FRMCS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100" b="0" kern="1200" noProof="0" dirty="0"/>
        </a:p>
      </dsp:txBody>
      <dsp:txXfrm>
        <a:off x="5655446" y="127836"/>
        <a:ext cx="1304797" cy="869864"/>
      </dsp:txXfrm>
    </dsp:sp>
    <dsp:sp modelId="{D1BF0CD6-D056-49B4-A151-6D74B6DD0DDF}">
      <dsp:nvSpPr>
        <dsp:cNvPr id="0" name=""/>
        <dsp:cNvSpPr/>
      </dsp:nvSpPr>
      <dsp:spPr>
        <a:xfrm>
          <a:off x="6960243" y="127836"/>
          <a:ext cx="2174661" cy="869864"/>
        </a:xfrm>
        <a:prstGeom prst="chevron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noProof="0" dirty="0"/>
            <a:t>2040+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cs-CZ" sz="1200" b="0" kern="1200" noProof="0" dirty="0"/>
            <a:t>Výhled ukončení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cs-CZ" sz="1200" b="0" kern="1200" noProof="0" dirty="0"/>
            <a:t>GSM-R</a:t>
          </a:r>
        </a:p>
      </dsp:txBody>
      <dsp:txXfrm>
        <a:off x="7395175" y="127836"/>
        <a:ext cx="1304797" cy="869864"/>
      </dsp:txXfrm>
    </dsp:sp>
    <dsp:sp modelId="{3DDF0213-1EB9-40AE-9B3B-DCB85B0DC85A}">
      <dsp:nvSpPr>
        <dsp:cNvPr id="0" name=""/>
        <dsp:cNvSpPr/>
      </dsp:nvSpPr>
      <dsp:spPr>
        <a:xfrm>
          <a:off x="8699973" y="127836"/>
          <a:ext cx="2174661" cy="869864"/>
        </a:xfrm>
        <a:prstGeom prst="chevron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noProof="0" dirty="0"/>
            <a:t>2040+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noProof="0" dirty="0"/>
            <a:t>Konec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noProof="0" dirty="0"/>
            <a:t>GSM-R</a:t>
          </a:r>
        </a:p>
      </dsp:txBody>
      <dsp:txXfrm>
        <a:off x="9134905" y="127836"/>
        <a:ext cx="1304797" cy="869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37EB50CC-BD53-4016-8F6C-0344B03D0B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2E396C1-7AA3-4E7F-AC4D-726482C1C1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7486A-06BE-408B-B5E6-9594F9E7B350}" type="datetimeFigureOut">
              <a:rPr lang="cs-CZ" smtClean="0"/>
              <a:t>02.06.2026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E62C9A5-4DCB-46CB-B3D3-47B647D2B5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1E13DF8-D46A-4695-99B1-D1C5C0B63C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9D2E8-9312-479D-A260-921DC8DA9B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049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8D279-CB39-4E49-B4C4-534702CDECCA}" type="datetimeFigureOut">
              <a:rPr lang="cs-CZ" smtClean="0"/>
              <a:pPr/>
              <a:t>02.06.2026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E2BAC-C39F-4556-A179-5451CF6BF0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25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976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EC195-B3CB-DF09-DD46-93C121FD0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F1E631-40C2-6398-08BF-702FB469EF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611FAD-B500-3841-2C1F-4D2CACBBC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9C5A9-3410-FCAC-1DC1-9C6AD3EC3A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8186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123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7088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893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726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5580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tran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62519" y="5995772"/>
            <a:ext cx="4237472" cy="21600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cs-CZ" dirty="0"/>
              <a:t>1. 9. 2024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F16EBA1-3F7E-22E2-DF85-78230FA0FA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81802" y="880456"/>
            <a:ext cx="6710198" cy="536815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E2857-1D03-8268-8D70-98C12EEC22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519" y="5235949"/>
            <a:ext cx="4237472" cy="496152"/>
          </a:xfrm>
        </p:spPr>
        <p:txBody>
          <a:bodyPr/>
          <a:lstStyle/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  <a:p>
            <a:pPr marL="0" lvl="1" indent="0">
              <a:buNone/>
            </a:pPr>
            <a:r>
              <a:rPr lang="cs-CZ"/>
              <a:t>Druhá úroveň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DC5827-420C-64F0-ABC4-8ACD15375C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518" y="880456"/>
            <a:ext cx="4237473" cy="4312769"/>
          </a:xfrm>
        </p:spPr>
        <p:txBody>
          <a:bodyPr anchor="t" anchorCtr="0"/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vložte</a:t>
            </a:r>
            <a:r>
              <a:rPr lang="en-US" dirty="0"/>
              <a:t> </a:t>
            </a:r>
            <a:r>
              <a:rPr lang="en-US" dirty="0" err="1"/>
              <a:t>název</a:t>
            </a:r>
            <a:r>
              <a:rPr lang="en-US" dirty="0"/>
              <a:t> </a:t>
            </a:r>
            <a:r>
              <a:rPr lang="en-US" dirty="0" err="1"/>
              <a:t>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1991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 pod sebou –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4">
            <a:extLst>
              <a:ext uri="{FF2B5EF4-FFF2-40B4-BE49-F238E27FC236}">
                <a16:creationId xmlns:a16="http://schemas.microsoft.com/office/drawing/2014/main" id="{28FB834F-7221-5BA0-35A9-009B5C659B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6812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Dva</a:t>
            </a:r>
            <a:r>
              <a:rPr lang="en-GB" dirty="0"/>
              <a:t> </a:t>
            </a:r>
            <a:r>
              <a:rPr lang="en-GB" dirty="0" err="1"/>
              <a:t>obrázky</a:t>
            </a:r>
            <a:r>
              <a:rPr lang="en-GB" dirty="0"/>
              <a:t> pod </a:t>
            </a:r>
            <a:r>
              <a:rPr lang="en-GB" dirty="0" err="1"/>
              <a:t>sebou</a:t>
            </a:r>
            <a:r>
              <a:rPr lang="en-GB" dirty="0"/>
              <a:t> – </a:t>
            </a:r>
            <a:r>
              <a:rPr lang="en-GB" dirty="0" err="1"/>
              <a:t>vlevo</a:t>
            </a:r>
            <a:endParaRPr lang="cs-CZ" dirty="0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BFBD3181-7ACF-EDEF-1539-2DF57894BA6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3568390"/>
            <a:ext cx="4257651" cy="3301200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21A73813-E1A4-B5BA-781A-9E5B9F88D4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4257651" cy="3301200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C3C1A5E7-29A9-28E5-CCFD-6883ED3CE9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B417F1A-4F01-7CC5-0CDA-E133A76AF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00" y="1605600"/>
            <a:ext cx="6793201" cy="44473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881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okrajem – Horizontál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s </a:t>
            </a:r>
            <a:r>
              <a:rPr lang="en-GB" dirty="0" err="1"/>
              <a:t>okrajem</a:t>
            </a:r>
            <a:r>
              <a:rPr lang="en-GB" dirty="0"/>
              <a:t> – </a:t>
            </a:r>
            <a:r>
              <a:rPr lang="en-GB" dirty="0" err="1"/>
              <a:t>horizontální</a:t>
            </a:r>
            <a:br>
              <a:rPr lang="en-GB" dirty="0"/>
            </a:b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2958C5-AF07-159A-104F-4FF32C11FA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2518" y="1620078"/>
            <a:ext cx="10875431" cy="4447346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</p:spTree>
    <p:extLst>
      <p:ext uri="{BB962C8B-B14F-4D97-AF65-F5344CB8AC3E}">
        <p14:creationId xmlns:p14="http://schemas.microsoft.com/office/powerpoint/2010/main" val="219302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bez okraje – Horizontál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bez </a:t>
            </a:r>
            <a:r>
              <a:rPr lang="en-GB" dirty="0" err="1"/>
              <a:t>okraje</a:t>
            </a:r>
            <a:r>
              <a:rPr lang="en-GB" dirty="0"/>
              <a:t> – </a:t>
            </a:r>
            <a:r>
              <a:rPr lang="en-GB" dirty="0" err="1"/>
              <a:t>horizontální</a:t>
            </a:r>
            <a:endParaRPr lang="cs-CZ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2958C5-AF07-159A-104F-4FF32C11FA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620078"/>
            <a:ext cx="12192000" cy="5237922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</p:spTree>
    <p:extLst>
      <p:ext uri="{BB962C8B-B14F-4D97-AF65-F5344CB8AC3E}">
        <p14:creationId xmlns:p14="http://schemas.microsoft.com/office/powerpoint/2010/main" val="14214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+ textový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grafu</a:t>
            </a:r>
            <a:br>
              <a:rPr lang="en-GB" dirty="0"/>
            </a:br>
            <a:r>
              <a:rPr lang="en-GB" dirty="0"/>
              <a:t>Graf + </a:t>
            </a:r>
            <a:r>
              <a:rPr lang="en-GB" dirty="0" err="1"/>
              <a:t>textový</a:t>
            </a:r>
            <a:r>
              <a:rPr lang="en-GB" dirty="0"/>
              <a:t> </a:t>
            </a:r>
            <a:r>
              <a:rPr lang="en-GB" dirty="0" err="1"/>
              <a:t>popis</a:t>
            </a:r>
            <a:br>
              <a:rPr lang="en-GB" dirty="0"/>
            </a:br>
            <a:endParaRPr lang="cs-CZ" dirty="0"/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143893AC-E80A-1540-243E-330A2BC95D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4" name="Footer Placeholder 12">
            <a:extLst>
              <a:ext uri="{FF2B5EF4-FFF2-40B4-BE49-F238E27FC236}">
                <a16:creationId xmlns:a16="http://schemas.microsoft.com/office/drawing/2014/main" id="{4B436572-179B-9ECB-D839-5D6DB834E17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1BC441D4-A5D2-B247-9ABF-9907C3A2F3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2159CBE6-E014-4A40-76CC-DBE3728A1106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357437" y="1508400"/>
            <a:ext cx="5180512" cy="4460875"/>
          </a:xfrm>
        </p:spPr>
        <p:txBody>
          <a:bodyPr/>
          <a:lstStyle/>
          <a:p>
            <a:r>
              <a:rPr lang="en-CZ" dirty="0"/>
              <a:t>Kliknutím na ikonu vložte graf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CF78CC0-6FA2-07AF-C3F7-72A2208B9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5180511" cy="44473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57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bez po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grafu</a:t>
            </a:r>
            <a:br>
              <a:rPr lang="en-GB" dirty="0"/>
            </a:br>
            <a:r>
              <a:rPr lang="en-GB" dirty="0"/>
              <a:t>Graf bez </a:t>
            </a:r>
            <a:r>
              <a:rPr lang="en-GB" dirty="0" err="1"/>
              <a:t>textového</a:t>
            </a:r>
            <a:r>
              <a:rPr lang="en-GB" dirty="0"/>
              <a:t> </a:t>
            </a:r>
            <a:r>
              <a:rPr lang="en-GB" dirty="0" err="1"/>
              <a:t>popisu</a:t>
            </a:r>
            <a:br>
              <a:rPr lang="en-GB" dirty="0"/>
            </a:b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3" name="Chart Placeholder 3">
            <a:extLst>
              <a:ext uri="{FF2B5EF4-FFF2-40B4-BE49-F238E27FC236}">
                <a16:creationId xmlns:a16="http://schemas.microsoft.com/office/drawing/2014/main" id="{850DDEAD-27D9-746F-64B6-AC733A96EB0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54582" y="1620838"/>
            <a:ext cx="10875431" cy="4460875"/>
          </a:xfrm>
        </p:spPr>
        <p:txBody>
          <a:bodyPr/>
          <a:lstStyle/>
          <a:p>
            <a:r>
              <a:rPr lang="en-CZ" dirty="0"/>
              <a:t>Kliknutím na ikonu vložte graf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4F00E1C-6043-AF59-7D34-F45678C645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27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gra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grafu</a:t>
            </a:r>
            <a:br>
              <a:rPr lang="en-GB" dirty="0"/>
            </a:br>
            <a:r>
              <a:rPr lang="en-GB" dirty="0" err="1"/>
              <a:t>Dva</a:t>
            </a:r>
            <a:r>
              <a:rPr lang="en-GB" dirty="0"/>
              <a:t> </a:t>
            </a:r>
            <a:r>
              <a:rPr lang="en-GB" dirty="0" err="1"/>
              <a:t>grafy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stránce</a:t>
            </a: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D3A26ED-388D-AA3F-403B-09A3B0AE382C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654582" y="1620838"/>
            <a:ext cx="5200038" cy="4460875"/>
          </a:xfrm>
        </p:spPr>
        <p:txBody>
          <a:bodyPr/>
          <a:lstStyle/>
          <a:p>
            <a:r>
              <a:rPr lang="en-CZ" dirty="0"/>
              <a:t>Kliknutím na ikonu vložte graf</a:t>
            </a:r>
          </a:p>
        </p:txBody>
      </p:sp>
      <p:sp>
        <p:nvSpPr>
          <p:cNvPr id="5" name="Chart Placeholder 3">
            <a:extLst>
              <a:ext uri="{FF2B5EF4-FFF2-40B4-BE49-F238E27FC236}">
                <a16:creationId xmlns:a16="http://schemas.microsoft.com/office/drawing/2014/main" id="{AF3186C3-9FC5-4C82-8A8D-91452E3CCA09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348970" y="1620838"/>
            <a:ext cx="5200038" cy="4460875"/>
          </a:xfrm>
        </p:spPr>
        <p:txBody>
          <a:bodyPr/>
          <a:lstStyle/>
          <a:p>
            <a:r>
              <a:rPr lang="en-CZ" dirty="0"/>
              <a:t>Kliknutím na ikonu vložte graf</a:t>
            </a:r>
          </a:p>
        </p:txBody>
      </p:sp>
    </p:spTree>
    <p:extLst>
      <p:ext uri="{BB962C8B-B14F-4D97-AF65-F5344CB8AC3E}">
        <p14:creationId xmlns:p14="http://schemas.microsoft.com/office/powerpoint/2010/main" val="281210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ázka vzhledu graf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grafu</a:t>
            </a:r>
            <a:br>
              <a:rPr lang="en-GB" dirty="0"/>
            </a:br>
            <a:r>
              <a:rPr lang="en-GB" dirty="0" err="1"/>
              <a:t>Dva</a:t>
            </a:r>
            <a:r>
              <a:rPr lang="en-GB" dirty="0"/>
              <a:t> </a:t>
            </a:r>
            <a:r>
              <a:rPr lang="en-GB" dirty="0" err="1"/>
              <a:t>grafy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stránce</a:t>
            </a: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373A84C-8D41-1C82-2A33-AFBF67850F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02123060"/>
              </p:ext>
            </p:extLst>
          </p:nvPr>
        </p:nvGraphicFramePr>
        <p:xfrm>
          <a:off x="648240" y="1282149"/>
          <a:ext cx="5200569" cy="4795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0E952AF-5705-EAD6-DD29-5572D41D5BD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61336641"/>
              </p:ext>
            </p:extLst>
          </p:nvPr>
        </p:nvGraphicFramePr>
        <p:xfrm>
          <a:off x="6337381" y="1282149"/>
          <a:ext cx="5206377" cy="4795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4443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 – Oranžová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7">
            <a:extLst>
              <a:ext uri="{FF2B5EF4-FFF2-40B4-BE49-F238E27FC236}">
                <a16:creationId xmlns:a16="http://schemas.microsoft.com/office/drawing/2014/main" id="{E046A8AA-AE4A-B57C-B27B-0F00B9983AFF}"/>
              </a:ext>
            </a:extLst>
          </p:cNvPr>
          <p:cNvSpPr txBox="1">
            <a:spLocks/>
          </p:cNvSpPr>
          <p:nvPr userDrawn="1"/>
        </p:nvSpPr>
        <p:spPr>
          <a:xfrm>
            <a:off x="662518" y="357188"/>
            <a:ext cx="8103489" cy="803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Předělový</a:t>
            </a:r>
            <a:r>
              <a:rPr lang="en-GB" dirty="0">
                <a:solidFill>
                  <a:schemeClr val="bg1"/>
                </a:solidFill>
              </a:rPr>
              <a:t> slide – </a:t>
            </a:r>
            <a:r>
              <a:rPr lang="en-GB" dirty="0" err="1">
                <a:solidFill>
                  <a:schemeClr val="bg1"/>
                </a:solidFill>
              </a:rPr>
              <a:t>oranžová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" name="Koleje">
            <a:extLst>
              <a:ext uri="{FF2B5EF4-FFF2-40B4-BE49-F238E27FC236}">
                <a16:creationId xmlns:a16="http://schemas.microsoft.com/office/drawing/2014/main" id="{6D224217-858C-4B95-A059-851F7D40B1A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603" y="2317044"/>
            <a:ext cx="11978793" cy="2223911"/>
          </a:xfrm>
          <a:prstGeom prst="rect">
            <a:avLst/>
          </a:prstGeom>
        </p:spPr>
      </p:pic>
      <p:pic>
        <p:nvPicPr>
          <p:cNvPr id="11" name="Vlak 2">
            <a:extLst>
              <a:ext uri="{FF2B5EF4-FFF2-40B4-BE49-F238E27FC236}">
                <a16:creationId xmlns:a16="http://schemas.microsoft.com/office/drawing/2014/main" id="{AA2EB39A-C868-95FA-1A7E-141E20362AE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030873" y="2317044"/>
            <a:ext cx="5218852" cy="1512711"/>
          </a:xfrm>
          <a:prstGeom prst="rect">
            <a:avLst/>
          </a:prstGeom>
        </p:spPr>
      </p:pic>
      <p:cxnSp>
        <p:nvCxnSpPr>
          <p:cNvPr id="12" name="Přímá spojnice 2">
            <a:extLst>
              <a:ext uri="{FF2B5EF4-FFF2-40B4-BE49-F238E27FC236}">
                <a16:creationId xmlns:a16="http://schemas.microsoft.com/office/drawing/2014/main" id="{9BC0A46E-773C-59A5-0584-4DC6BF8A4FA9}"/>
              </a:ext>
            </a:extLst>
          </p:cNvPr>
          <p:cNvCxnSpPr>
            <a:cxnSpLocks/>
          </p:cNvCxnSpPr>
          <p:nvPr userDrawn="1"/>
        </p:nvCxnSpPr>
        <p:spPr>
          <a:xfrm>
            <a:off x="5629275" y="3829755"/>
            <a:ext cx="6652624" cy="0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Vlak 1">
            <a:extLst>
              <a:ext uri="{FF2B5EF4-FFF2-40B4-BE49-F238E27FC236}">
                <a16:creationId xmlns:a16="http://schemas.microsoft.com/office/drawing/2014/main" id="{C2B4F9F0-A54C-7C97-2D08-FD913E12AEE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57358" y="2751666"/>
            <a:ext cx="5963066" cy="13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5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 – Tyrkysová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7">
            <a:extLst>
              <a:ext uri="{FF2B5EF4-FFF2-40B4-BE49-F238E27FC236}">
                <a16:creationId xmlns:a16="http://schemas.microsoft.com/office/drawing/2014/main" id="{4132636D-7EE0-719A-0552-61F9E4D00DDC}"/>
              </a:ext>
            </a:extLst>
          </p:cNvPr>
          <p:cNvSpPr txBox="1">
            <a:spLocks/>
          </p:cNvSpPr>
          <p:nvPr userDrawn="1"/>
        </p:nvSpPr>
        <p:spPr>
          <a:xfrm>
            <a:off x="662518" y="357188"/>
            <a:ext cx="8103489" cy="803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Předělový</a:t>
            </a:r>
            <a:r>
              <a:rPr lang="en-GB" dirty="0">
                <a:solidFill>
                  <a:schemeClr val="bg1"/>
                </a:solidFill>
              </a:rPr>
              <a:t> slide – </a:t>
            </a:r>
            <a:r>
              <a:rPr lang="en-GB" dirty="0" err="1">
                <a:solidFill>
                  <a:schemeClr val="bg1"/>
                </a:solidFill>
              </a:rPr>
              <a:t>tyrkysová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" name="Koleje">
            <a:extLst>
              <a:ext uri="{FF2B5EF4-FFF2-40B4-BE49-F238E27FC236}">
                <a16:creationId xmlns:a16="http://schemas.microsoft.com/office/drawing/2014/main" id="{E6B9C8B1-8C41-41AB-60BC-EDE6F97484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603" y="2317044"/>
            <a:ext cx="11978793" cy="2223911"/>
          </a:xfrm>
          <a:prstGeom prst="rect">
            <a:avLst/>
          </a:prstGeom>
        </p:spPr>
      </p:pic>
      <p:pic>
        <p:nvPicPr>
          <p:cNvPr id="4" name="Vlak 2">
            <a:extLst>
              <a:ext uri="{FF2B5EF4-FFF2-40B4-BE49-F238E27FC236}">
                <a16:creationId xmlns:a16="http://schemas.microsoft.com/office/drawing/2014/main" id="{2BA0EDB1-0C4D-7F44-9BE2-E038CC2879F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030873" y="2317044"/>
            <a:ext cx="5218852" cy="1512711"/>
          </a:xfrm>
          <a:prstGeom prst="rect">
            <a:avLst/>
          </a:prstGeom>
        </p:spPr>
      </p:pic>
      <p:cxnSp>
        <p:nvCxnSpPr>
          <p:cNvPr id="5" name="Přímá spojnice 2">
            <a:extLst>
              <a:ext uri="{FF2B5EF4-FFF2-40B4-BE49-F238E27FC236}">
                <a16:creationId xmlns:a16="http://schemas.microsoft.com/office/drawing/2014/main" id="{F45484C9-12B8-5CA4-E261-C7DB077DFE91}"/>
              </a:ext>
            </a:extLst>
          </p:cNvPr>
          <p:cNvCxnSpPr>
            <a:cxnSpLocks/>
          </p:cNvCxnSpPr>
          <p:nvPr userDrawn="1"/>
        </p:nvCxnSpPr>
        <p:spPr>
          <a:xfrm>
            <a:off x="5629275" y="3829755"/>
            <a:ext cx="6652624" cy="0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Vlak 1">
            <a:extLst>
              <a:ext uri="{FF2B5EF4-FFF2-40B4-BE49-F238E27FC236}">
                <a16:creationId xmlns:a16="http://schemas.microsoft.com/office/drawing/2014/main" id="{DDFE8EBF-F211-9ED6-B070-CF19BDF2AC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57358" y="2751666"/>
            <a:ext cx="5963066" cy="13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 – Oranžová V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8">
            <a:extLst>
              <a:ext uri="{FF2B5EF4-FFF2-40B4-BE49-F238E27FC236}">
                <a16:creationId xmlns:a16="http://schemas.microsoft.com/office/drawing/2014/main" id="{C8554F94-4C21-596A-7AE8-C969866BEB3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97312" y="1568225"/>
            <a:ext cx="6802438" cy="44730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904B6E0-4834-658D-9BF7-8225B8827A93}"/>
              </a:ext>
            </a:extLst>
          </p:cNvPr>
          <p:cNvSpPr txBox="1">
            <a:spLocks/>
          </p:cNvSpPr>
          <p:nvPr userDrawn="1"/>
        </p:nvSpPr>
        <p:spPr>
          <a:xfrm>
            <a:off x="662518" y="360000"/>
            <a:ext cx="10875431" cy="11891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Předělový</a:t>
            </a:r>
            <a:r>
              <a:rPr lang="en-GB" dirty="0">
                <a:solidFill>
                  <a:schemeClr val="bg1"/>
                </a:solidFill>
              </a:rPr>
              <a:t> slide</a:t>
            </a:r>
          </a:p>
          <a:p>
            <a:endParaRPr lang="cs-CZ" sz="1600" dirty="0">
              <a:solidFill>
                <a:schemeClr val="tx1"/>
              </a:solidFill>
            </a:endParaRPr>
          </a:p>
          <a:p>
            <a:r>
              <a:rPr lang="cs-CZ" sz="1600" dirty="0">
                <a:solidFill>
                  <a:schemeClr val="tx1"/>
                </a:solidFill>
              </a:rPr>
              <a:t>Grafy sloupcové a koláčové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trana s obráz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18" y="1327631"/>
            <a:ext cx="4557182" cy="3865594"/>
          </a:xfrm>
        </p:spPr>
        <p:txBody>
          <a:bodyPr anchor="b" anchorCtr="0"/>
          <a:lstStyle>
            <a:lvl1pPr>
              <a:lnSpc>
                <a:spcPct val="10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vložte</a:t>
            </a:r>
            <a:r>
              <a:rPr lang="en-US" dirty="0"/>
              <a:t> </a:t>
            </a:r>
            <a:r>
              <a:rPr lang="en-US" dirty="0" err="1"/>
              <a:t>název</a:t>
            </a:r>
            <a:r>
              <a:rPr lang="en-US" dirty="0"/>
              <a:t> </a:t>
            </a:r>
            <a:r>
              <a:rPr lang="en-US" dirty="0" err="1"/>
              <a:t>prezentace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62519" y="6290631"/>
            <a:ext cx="4557182" cy="252737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cs-CZ" dirty="0"/>
              <a:t>1. 9. 2024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E2857-1D03-8268-8D70-98C12EEC22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519" y="5571272"/>
            <a:ext cx="4557182" cy="496152"/>
          </a:xfrm>
        </p:spPr>
        <p:txBody>
          <a:bodyPr/>
          <a:lstStyle/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  <a:p>
            <a:pPr marL="0" lvl="1" indent="0">
              <a:buNone/>
            </a:pPr>
            <a:r>
              <a:rPr lang="cs-CZ"/>
              <a:t>Druhá úroveň</a:t>
            </a:r>
          </a:p>
        </p:txBody>
      </p:sp>
      <p:pic>
        <p:nvPicPr>
          <p:cNvPr id="12" name="Obrázek 9">
            <a:extLst>
              <a:ext uri="{FF2B5EF4-FFF2-40B4-BE49-F238E27FC236}">
                <a16:creationId xmlns:a16="http://schemas.microsoft.com/office/drawing/2014/main" id="{E61C4BDA-76ED-5F34-BF8A-09DE1A5AAE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84" y="432000"/>
            <a:ext cx="1713673" cy="635687"/>
          </a:xfrm>
          <a:prstGeom prst="rect">
            <a:avLst/>
          </a:prstGeom>
        </p:spPr>
      </p:pic>
      <p:pic>
        <p:nvPicPr>
          <p:cNvPr id="13" name="Picture Placeholder 8">
            <a:extLst>
              <a:ext uri="{FF2B5EF4-FFF2-40B4-BE49-F238E27FC236}">
                <a16:creationId xmlns:a16="http://schemas.microsoft.com/office/drawing/2014/main" id="{9A4ECC9B-0767-C7E9-156E-EBC665383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"/>
          <a:stretch/>
        </p:blipFill>
        <p:spPr>
          <a:xfrm>
            <a:off x="5474526" y="0"/>
            <a:ext cx="6718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67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450D5BE-29AC-1D10-ACE1-8BC452910139}"/>
              </a:ext>
            </a:extLst>
          </p:cNvPr>
          <p:cNvSpPr txBox="1">
            <a:spLocks/>
          </p:cNvSpPr>
          <p:nvPr userDrawn="1"/>
        </p:nvSpPr>
        <p:spPr>
          <a:xfrm>
            <a:off x="662518" y="6327368"/>
            <a:ext cx="10875433" cy="22107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spravazeleznic.cz</a:t>
            </a:r>
            <a:endParaRPr kumimoji="0" lang="cs-CZ" sz="1100" b="1" i="0" u="none" strike="noStrike" kern="1200" cap="none" spc="0" normalizeH="0" baseline="0" noProof="0" dirty="0">
              <a:ln>
                <a:noFill/>
              </a:ln>
              <a:solidFill>
                <a:srgbClr val="002B5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1E4D8EB-9084-1902-002F-EAC171F15BEF}"/>
              </a:ext>
            </a:extLst>
          </p:cNvPr>
          <p:cNvSpPr txBox="1">
            <a:spLocks/>
          </p:cNvSpPr>
          <p:nvPr userDrawn="1"/>
        </p:nvSpPr>
        <p:spPr>
          <a:xfrm>
            <a:off x="658284" y="5830568"/>
            <a:ext cx="10875433" cy="49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© Správa železnic, státní organizace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Dlážděná 1003/7, 110 00 Praha 1 </a:t>
            </a:r>
          </a:p>
        </p:txBody>
      </p:sp>
      <p:pic>
        <p:nvPicPr>
          <p:cNvPr id="12" name="Obrázek 9">
            <a:extLst>
              <a:ext uri="{FF2B5EF4-FFF2-40B4-BE49-F238E27FC236}">
                <a16:creationId xmlns:a16="http://schemas.microsoft.com/office/drawing/2014/main" id="{0AF74EA7-2BD3-26C1-E682-35E32AC0DD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84" y="432000"/>
            <a:ext cx="1713673" cy="6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00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á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ez obrázk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20" y="359999"/>
            <a:ext cx="679643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/>
              <a:t>Slide bez </a:t>
            </a:r>
            <a:r>
              <a:rPr lang="en-GB" dirty="0" err="1"/>
              <a:t>obrázku</a:t>
            </a:r>
            <a:r>
              <a:rPr lang="en-GB" dirty="0"/>
              <a:t> </a:t>
            </a:r>
            <a:br>
              <a:rPr lang="en-GB" dirty="0"/>
            </a:b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579C0A6-81B5-4437-BA24-0D0AB7F750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2518" y="1509714"/>
            <a:ext cx="8103489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0"/>
            <a:r>
              <a:rPr lang="en-GB" dirty="0"/>
              <a:t>Bod 1</a:t>
            </a:r>
          </a:p>
          <a:p>
            <a:pPr lvl="1"/>
            <a:r>
              <a:rPr lang="en-GB" dirty="0"/>
              <a:t>Bod 2</a:t>
            </a:r>
          </a:p>
          <a:p>
            <a:pPr lvl="2"/>
            <a:r>
              <a:rPr lang="en-GB" dirty="0"/>
              <a:t>Bod 3</a:t>
            </a:r>
          </a:p>
          <a:p>
            <a:pPr lvl="3"/>
            <a:r>
              <a:rPr lang="en-GB" dirty="0"/>
              <a:t>Bod 4</a:t>
            </a:r>
          </a:p>
          <a:p>
            <a:pPr lvl="4"/>
            <a:r>
              <a:rPr lang="en-GB" dirty="0"/>
              <a:t>Bod 5</a:t>
            </a:r>
          </a:p>
          <a:p>
            <a:pPr lvl="5"/>
            <a:r>
              <a:rPr lang="en-GB" dirty="0"/>
              <a:t>Bod 6</a:t>
            </a:r>
          </a:p>
          <a:p>
            <a:pPr lvl="6"/>
            <a:r>
              <a:rPr lang="en-GB" dirty="0"/>
              <a:t>Bod 7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316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okrajem –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2958C5-AF07-159A-104F-4FF32C11FA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37950" y="359999"/>
            <a:ext cx="3603600" cy="570742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 dirty="0"/>
              <a:t>Dlouhý název příslušné prezentace</a:t>
            </a:r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7" name="Title 14">
            <a:extLst>
              <a:ext uri="{FF2B5EF4-FFF2-40B4-BE49-F238E27FC236}">
                <a16:creationId xmlns:a16="http://schemas.microsoft.com/office/drawing/2014/main" id="{6B69F317-500C-52D5-752A-B2552B466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519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s </a:t>
            </a:r>
            <a:r>
              <a:rPr lang="en-GB" dirty="0" err="1"/>
              <a:t>okrajem</a:t>
            </a:r>
            <a:r>
              <a:rPr lang="en-GB" dirty="0"/>
              <a:t> – </a:t>
            </a:r>
            <a:r>
              <a:rPr lang="en-GB" dirty="0" err="1"/>
              <a:t>vpravo</a:t>
            </a:r>
            <a:br>
              <a:rPr lang="en-GB" dirty="0"/>
            </a:br>
            <a:endParaRPr lang="cs-CZ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680286D-DFA6-DB04-FB54-8B0C9CFF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9" y="1509714"/>
            <a:ext cx="6793200" cy="45577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28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okrajem –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4737600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s </a:t>
            </a:r>
            <a:r>
              <a:rPr lang="en-GB" dirty="0" err="1"/>
              <a:t>okrajem</a:t>
            </a:r>
            <a:r>
              <a:rPr lang="en-GB" dirty="0"/>
              <a:t> – </a:t>
            </a:r>
            <a:r>
              <a:rPr lang="en-GB" dirty="0" err="1"/>
              <a:t>vlevo</a:t>
            </a:r>
            <a:br>
              <a:rPr lang="en-GB" dirty="0"/>
            </a:b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Dlouhý název příslušné prezentace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CD50E820-B43E-3777-A6EC-96A10076934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4051" y="359999"/>
            <a:ext cx="3603600" cy="570742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72B9D4-4DFF-F940-99F6-DA75710AD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00" y="1605842"/>
            <a:ext cx="6815589" cy="44615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573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bez okraje –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9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bez </a:t>
            </a:r>
            <a:r>
              <a:rPr lang="en-GB" dirty="0" err="1"/>
              <a:t>okraje</a:t>
            </a:r>
            <a:r>
              <a:rPr lang="en-GB" dirty="0"/>
              <a:t> – </a:t>
            </a:r>
            <a:r>
              <a:rPr lang="en-GB" dirty="0" err="1"/>
              <a:t>vpravo</a:t>
            </a:r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/>
          <a:lstStyle/>
          <a:p>
            <a:r>
              <a:rPr lang="cs-CZ" dirty="0"/>
              <a:t>Dlouhý název příslušné prezentace</a:t>
            </a:r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E1DF2E-74B7-40D8-2448-647037A6FB3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922959" y="0"/>
            <a:ext cx="4269041" cy="6857999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6D5D22C-2FD9-0414-364F-84B952FE8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419" cy="44615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983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bez okraje –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4">
            <a:extLst>
              <a:ext uri="{FF2B5EF4-FFF2-40B4-BE49-F238E27FC236}">
                <a16:creationId xmlns:a16="http://schemas.microsoft.com/office/drawing/2014/main" id="{B9429594-2B2E-98F1-AEEB-5F9B6CFA0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7600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bez </a:t>
            </a:r>
            <a:r>
              <a:rPr lang="en-GB" dirty="0" err="1"/>
              <a:t>okraje</a:t>
            </a:r>
            <a:r>
              <a:rPr lang="en-GB" dirty="0"/>
              <a:t> – </a:t>
            </a:r>
            <a:r>
              <a:rPr lang="en-GB" dirty="0" err="1"/>
              <a:t>vpravo</a:t>
            </a:r>
            <a:endParaRPr lang="cs-CZ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F58924BB-3B35-4323-A66B-6B774387B67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4257651" cy="6857999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469BFA4E-7D9B-13BC-BBDB-59368CE33D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A6820CC-B2E9-BDF6-B309-DB2217F73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00" y="1605330"/>
            <a:ext cx="6787564" cy="44620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2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 pod sebou –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9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Dva</a:t>
            </a:r>
            <a:r>
              <a:rPr lang="en-GB" dirty="0"/>
              <a:t> </a:t>
            </a:r>
            <a:r>
              <a:rPr lang="en-GB" dirty="0" err="1"/>
              <a:t>obrázky</a:t>
            </a:r>
            <a:r>
              <a:rPr lang="en-GB" dirty="0"/>
              <a:t> pod </a:t>
            </a:r>
            <a:r>
              <a:rPr lang="en-GB" dirty="0" err="1"/>
              <a:t>sebou</a:t>
            </a:r>
            <a:r>
              <a:rPr lang="en-GB" dirty="0"/>
              <a:t> – </a:t>
            </a:r>
            <a:r>
              <a:rPr lang="en-GB" dirty="0" err="1"/>
              <a:t>vpravo</a:t>
            </a:r>
            <a:br>
              <a:rPr lang="en-GB" dirty="0"/>
            </a:b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8" name="Footer Placeholder 12">
            <a:extLst>
              <a:ext uri="{FF2B5EF4-FFF2-40B4-BE49-F238E27FC236}">
                <a16:creationId xmlns:a16="http://schemas.microsoft.com/office/drawing/2014/main" id="{43E02C34-D9BC-5C5F-DA86-AB5F6243D1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/>
          <a:lstStyle/>
          <a:p>
            <a:r>
              <a:rPr lang="cs-CZ" dirty="0"/>
              <a:t>Dlouhý název příslušné prezentace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38CAC93D-989B-081A-AA26-4A82EFABAB4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922959" y="0"/>
            <a:ext cx="4269041" cy="3301200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E5E35821-A1E6-CD8A-A35F-7DEC3F4F18D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922959" y="3568390"/>
            <a:ext cx="4269041" cy="3301200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3C60A-D7B1-C4BC-069E-D7AA1EB5F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948" cy="4459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19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518" y="357188"/>
            <a:ext cx="8103489" cy="8035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nadpis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518" y="1509714"/>
            <a:ext cx="8103489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0"/>
            <a:r>
              <a:rPr lang="en-GB" dirty="0"/>
              <a:t>Bod 1</a:t>
            </a:r>
          </a:p>
          <a:p>
            <a:pPr lvl="1"/>
            <a:r>
              <a:rPr lang="en-GB" dirty="0"/>
              <a:t>Bod 2</a:t>
            </a:r>
          </a:p>
          <a:p>
            <a:pPr lvl="2"/>
            <a:r>
              <a:rPr lang="en-GB" dirty="0"/>
              <a:t>Bod 3</a:t>
            </a:r>
          </a:p>
          <a:p>
            <a:pPr lvl="3"/>
            <a:r>
              <a:rPr lang="en-GB" dirty="0"/>
              <a:t>Bod 4</a:t>
            </a:r>
          </a:p>
          <a:p>
            <a:pPr lvl="4"/>
            <a:r>
              <a:rPr lang="en-GB" dirty="0"/>
              <a:t>Bod 5</a:t>
            </a:r>
          </a:p>
          <a:p>
            <a:pPr lvl="5"/>
            <a:r>
              <a:rPr lang="en-GB" dirty="0"/>
              <a:t>Bod 6</a:t>
            </a:r>
          </a:p>
          <a:p>
            <a:pPr lvl="6"/>
            <a:r>
              <a:rPr lang="en-GB" dirty="0"/>
              <a:t>Bod 7</a:t>
            </a:r>
          </a:p>
          <a:p>
            <a:pPr lvl="1"/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9079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Dlouhý název příslušné prezentace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AE2BE8F-2675-7809-D01D-B9D3ED744D4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50700" y="63500"/>
            <a:ext cx="522287" cy="1066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cs-CZ" sz="700">
                <a:solidFill>
                  <a:srgbClr val="000000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SŽ: Interní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58" r:id="rId2"/>
    <p:sldLayoutId id="2147483650" r:id="rId3"/>
    <p:sldLayoutId id="2147483753" r:id="rId4"/>
    <p:sldLayoutId id="2147483752" r:id="rId5"/>
    <p:sldLayoutId id="2147483759" r:id="rId6"/>
    <p:sldLayoutId id="2147483747" r:id="rId7"/>
    <p:sldLayoutId id="2147483760" r:id="rId8"/>
    <p:sldLayoutId id="2147483748" r:id="rId9"/>
    <p:sldLayoutId id="2147483761" r:id="rId10"/>
    <p:sldLayoutId id="2147483750" r:id="rId11"/>
    <p:sldLayoutId id="2147483751" r:id="rId12"/>
    <p:sldLayoutId id="2147483754" r:id="rId13"/>
    <p:sldLayoutId id="2147483755" r:id="rId14"/>
    <p:sldLayoutId id="2147483757" r:id="rId15"/>
    <p:sldLayoutId id="2147483756" r:id="rId16"/>
    <p:sldLayoutId id="2147483762" r:id="rId17"/>
    <p:sldLayoutId id="2147483763" r:id="rId18"/>
    <p:sldLayoutId id="2147483764" r:id="rId19"/>
    <p:sldLayoutId id="2147483666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240"/>
        </a:spcBef>
        <a:buClr>
          <a:schemeClr val="tx1"/>
        </a:buClr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1113" indent="0" algn="l" defTabSz="914400" rtl="0" eaLnBrk="1" latinLnBrk="0" hangingPunct="1">
        <a:lnSpc>
          <a:spcPts val="2400"/>
        </a:lnSpc>
        <a:spcBef>
          <a:spcPts val="240"/>
        </a:spcBef>
        <a:buClr>
          <a:schemeClr val="accent3"/>
        </a:buClr>
        <a:buFont typeface="Arial" panose="020B0604020202020204" pitchFamily="34" charset="0"/>
        <a:buNone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439737" indent="-285750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81025" indent="-285750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58825" indent="-273050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209675" indent="-212725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613" indent="-214313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80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9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8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3444">
          <p15:clr>
            <a:srgbClr val="F26B43"/>
          </p15:clr>
        </p15:guide>
        <p15:guide id="4" pos="419">
          <p15:clr>
            <a:srgbClr val="F26B43"/>
          </p15:clr>
        </p15:guide>
        <p15:guide id="5" pos="7261">
          <p15:clr>
            <a:srgbClr val="F26B43"/>
          </p15:clr>
        </p15:guide>
        <p15:guide id="6" orient="horz" pos="3375">
          <p15:clr>
            <a:srgbClr val="F26B43"/>
          </p15:clr>
        </p15:guide>
        <p15:guide id="7" pos="551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hyperlink" Target="https://www.unife.org/activities/research/horizon2020-projects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A26B3-9C2C-878B-19DE-D37D5F12FF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noProof="0" dirty="0"/>
              <a:t>2.6.2026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4F2A42-04A3-BE9A-9DDF-3399288164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518" y="4329725"/>
            <a:ext cx="8097307" cy="1483246"/>
          </a:xfrm>
        </p:spPr>
        <p:txBody>
          <a:bodyPr/>
          <a:lstStyle/>
          <a:p>
            <a:pPr marL="0" indent="0">
              <a:buNone/>
            </a:pPr>
            <a:r>
              <a:rPr lang="cs-CZ" noProof="0" dirty="0"/>
              <a:t>Bc. Ondřej Borovský, MBA</a:t>
            </a:r>
          </a:p>
          <a:p>
            <a:pPr marL="0" lvl="1" indent="0">
              <a:buNone/>
            </a:pPr>
            <a:r>
              <a:rPr lang="cs-CZ" sz="1100" noProof="0" dirty="0"/>
              <a:t>odbor zabezpečovací a telekomunikační techniky (O14)</a:t>
            </a:r>
          </a:p>
          <a:p>
            <a:pPr marL="0" lvl="1" indent="0">
              <a:buNone/>
            </a:pPr>
            <a:r>
              <a:rPr lang="cs-CZ" sz="1100" noProof="0" dirty="0"/>
              <a:t>Vedoucí oddělení telekomunikační techniky a síťových aplikací (O14/1)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EB1DB-4E7A-B129-70C0-BCAA32B69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518" y="828886"/>
            <a:ext cx="4595282" cy="1699389"/>
          </a:xfrm>
        </p:spPr>
        <p:txBody>
          <a:bodyPr anchor="t"/>
          <a:lstStyle/>
          <a:p>
            <a:r>
              <a:rPr lang="cs-CZ" b="0" noProof="0" dirty="0"/>
              <a:t>Systém </a:t>
            </a:r>
            <a:r>
              <a:rPr lang="cs-CZ" noProof="0" dirty="0">
                <a:solidFill>
                  <a:schemeClr val="tx2"/>
                </a:solidFill>
              </a:rPr>
              <a:t>FRMCS</a:t>
            </a:r>
            <a:r>
              <a:rPr lang="cs-CZ" b="0" noProof="0" dirty="0"/>
              <a:t> – plán implementace v ČR </a:t>
            </a:r>
            <a:endParaRPr lang="cs-CZ" sz="3200" b="0" noProof="0" dirty="0"/>
          </a:p>
        </p:txBody>
      </p:sp>
    </p:spTree>
    <p:extLst>
      <p:ext uri="{BB962C8B-B14F-4D97-AF65-F5344CB8AC3E}">
        <p14:creationId xmlns:p14="http://schemas.microsoft.com/office/powerpoint/2010/main" val="121519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963FE-5295-7A2B-B032-596FC33BF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Studie FRMCS pro Správu železnic</a:t>
            </a:r>
            <a:br>
              <a:rPr lang="cs-CZ" noProof="0" dirty="0"/>
            </a:br>
            <a:endParaRPr lang="cs-CZ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9E4990-CD9A-BE51-75F1-4AA21AFEA0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noProof="0" dirty="0"/>
              <a:t>Systém FRMCS – plán implementace v ČR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712989D-2F3A-2AD6-8DA3-E34DB62A9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191913"/>
            <a:ext cx="3152287" cy="449716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BB4C179-633C-8250-3327-FC1D39267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980" y="1191913"/>
            <a:ext cx="3125230" cy="4497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Zástupný symbol obrázku 9" descr="Obsah obrázku venku, obloha, strom, sníh&#10;&#10;Obsah generovaný pomocí AI může být nesprávný.">
            <a:extLst>
              <a:ext uri="{FF2B5EF4-FFF2-40B4-BE49-F238E27FC236}">
                <a16:creationId xmlns:a16="http://schemas.microsoft.com/office/drawing/2014/main" id="{265C48E8-9503-2A86-817E-5610179B9EE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2" b="11342"/>
          <a:stretch>
            <a:fillRect/>
          </a:stretch>
        </p:blipFill>
        <p:spPr/>
      </p:pic>
      <p:pic>
        <p:nvPicPr>
          <p:cNvPr id="15" name="Zástupný symbol obrázku 14" descr="Obsah obrázku venku, sníh, zima&#10;&#10;Obsah generovaný pomocí AI může být nesprávný.">
            <a:extLst>
              <a:ext uri="{FF2B5EF4-FFF2-40B4-BE49-F238E27FC236}">
                <a16:creationId xmlns:a16="http://schemas.microsoft.com/office/drawing/2014/main" id="{C23BBD2E-6883-87D3-485D-6E5D08ED819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2" b="113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214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5BC0498A-7474-9F4D-7D0F-C2636BFAF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461804B6-91BF-E352-5AE2-F9069D47C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455719" y="0"/>
            <a:ext cx="4736281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C187D4-7886-7479-8233-79F5A5D242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noProof="0" dirty="0"/>
              <a:t>Systém FRMCS – plán implementace v ČR </a:t>
            </a:r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47BB1571-7809-7C84-B9E2-DB0E9A8C1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200" noProof="0" dirty="0"/>
              <a:t>Studie pro MPO</a:t>
            </a:r>
          </a:p>
        </p:txBody>
      </p:sp>
      <p:sp>
        <p:nvSpPr>
          <p:cNvPr id="9" name="Zástupný obsah 1">
            <a:extLst>
              <a:ext uri="{FF2B5EF4-FFF2-40B4-BE49-F238E27FC236}">
                <a16:creationId xmlns:a16="http://schemas.microsoft.com/office/drawing/2014/main" id="{1E1D4F5A-673F-F5CE-86CF-C2527FC2B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5600" b="0" noProof="0" dirty="0"/>
              <a:t>Spolupráce mezi MPO, MD, SŽ a dopravci (nákladní i osobní).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5600" b="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5600" b="0" noProof="0" dirty="0"/>
              <a:t>První studie k tématu FRMCS, za účasti všech dotčených institucí.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5600" b="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5600" b="0" noProof="0" dirty="0"/>
              <a:t>Definování požadavků URS v rámci českého prostředí a definování požadavků za infrastrukturu a dopravce.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5600" b="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5600" b="0" noProof="0" dirty="0"/>
              <a:t>Základní informace k možnostem a požadavkům na FRMCS s ohledem na známé skutečnosti.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5600" b="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5600" b="0" noProof="0" dirty="0"/>
              <a:t>Prezentováno a poskytnuto na úrovni EK.</a:t>
            </a:r>
          </a:p>
          <a:p>
            <a:endParaRPr lang="cs-CZ" sz="1400" noProof="0" dirty="0">
              <a:solidFill>
                <a:schemeClr val="tx2"/>
              </a:solidFill>
            </a:endParaRPr>
          </a:p>
          <a:p>
            <a:r>
              <a:rPr lang="cs-CZ" sz="5600" noProof="0" dirty="0">
                <a:solidFill>
                  <a:schemeClr val="tx2"/>
                </a:solidFill>
              </a:rPr>
              <a:t>Využití systémů FRMCS v železniční dopravě, včetně vyhrazených kanálů v pásmech 900 MHz a 1900 MHz.</a:t>
            </a:r>
          </a:p>
          <a:p>
            <a:endParaRPr lang="cs-CZ" sz="1400" noProof="0" dirty="0"/>
          </a:p>
        </p:txBody>
      </p:sp>
    </p:spTree>
    <p:extLst>
      <p:ext uri="{BB962C8B-B14F-4D97-AF65-F5344CB8AC3E}">
        <p14:creationId xmlns:p14="http://schemas.microsoft.com/office/powerpoint/2010/main" val="219547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D5D90-760F-E1D7-26AF-038182640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361BE25D-1E8D-5153-FFFB-82B61FFF2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19" y="0"/>
            <a:ext cx="4736282" cy="6858000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CE472A-615E-4B64-2FB1-2FA087CFA99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noProof="0" dirty="0"/>
              <a:t>Systém FRMCS – plán implementace v ČR </a:t>
            </a:r>
          </a:p>
        </p:txBody>
      </p:sp>
      <p:sp>
        <p:nvSpPr>
          <p:cNvPr id="14" name="Nadpis 3">
            <a:extLst>
              <a:ext uri="{FF2B5EF4-FFF2-40B4-BE49-F238E27FC236}">
                <a16:creationId xmlns:a16="http://schemas.microsoft.com/office/drawing/2014/main" id="{630B3407-4C1B-D908-064C-65A377CBB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9" y="369524"/>
            <a:ext cx="7100356" cy="92214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200" noProof="0" dirty="0"/>
              <a:t>Studie v rámci CEF </a:t>
            </a:r>
            <a:r>
              <a:rPr lang="cs-CZ" sz="2200" noProof="0" dirty="0" err="1"/>
              <a:t>digital</a:t>
            </a:r>
            <a:endParaRPr lang="cs-CZ" sz="2200" noProof="0" dirty="0"/>
          </a:p>
        </p:txBody>
      </p:sp>
      <p:sp>
        <p:nvSpPr>
          <p:cNvPr id="13" name="Zástupný obsah 1">
            <a:extLst>
              <a:ext uri="{FF2B5EF4-FFF2-40B4-BE49-F238E27FC236}">
                <a16:creationId xmlns:a16="http://schemas.microsoft.com/office/drawing/2014/main" id="{30204CC9-B64F-450C-DB88-0B7299246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9" y="1509714"/>
            <a:ext cx="6793200" cy="455771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0" noProof="0" dirty="0"/>
              <a:t>Definice využití současné infrastruktury a možnosti sdílení infrastruktury mezi SŽ/ŽSR a veřejnými operátory.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b="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0" noProof="0" dirty="0"/>
              <a:t>Primárně se jedná o studii implementace 5G a pokrývání železniční infrastruktury signálem 5G.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b="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0" noProof="0" dirty="0"/>
              <a:t>Doplněno také o možnosti využití vybudované infrastruktury pro FRMCS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b="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0" noProof="0" dirty="0"/>
              <a:t>Spolupráce na vzniku studie mezi SŽ a ŽSR.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b="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0" noProof="0" dirty="0"/>
              <a:t>V rámci CEF byla podána informace, že Správa železnic s implementací závěrů studie v současné době nepočítá.</a:t>
            </a:r>
          </a:p>
        </p:txBody>
      </p:sp>
    </p:spTree>
    <p:extLst>
      <p:ext uri="{BB962C8B-B14F-4D97-AF65-F5344CB8AC3E}">
        <p14:creationId xmlns:p14="http://schemas.microsoft.com/office/powerpoint/2010/main" val="78777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072C97-66F1-33A6-34EC-3E2DF8A98F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noProof="0" smtClean="0"/>
              <a:pPr/>
              <a:t>13</a:t>
            </a:fld>
            <a:endParaRPr lang="cs-CZ" noProof="0" dirty="0"/>
          </a:p>
        </p:txBody>
      </p:sp>
      <p:sp>
        <p:nvSpPr>
          <p:cNvPr id="39" name="Zástupný obsah 1">
            <a:extLst>
              <a:ext uri="{FF2B5EF4-FFF2-40B4-BE49-F238E27FC236}">
                <a16:creationId xmlns:a16="http://schemas.microsoft.com/office/drawing/2014/main" id="{C6ACDAF9-0AAC-F04A-9A52-595B2CE4A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8" y="3428999"/>
            <a:ext cx="10864320" cy="2142273"/>
          </a:xfrm>
        </p:spPr>
        <p:txBody>
          <a:bodyPr numCol="2" spcCol="360000"/>
          <a:lstStyle/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cs-CZ" b="0" noProof="0" dirty="0"/>
              <a:t>T0 = 2028 – Dokončení a schválení specifikací FRMCS (INF + OBU)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r>
              <a:rPr lang="cs-CZ" b="0" noProof="0" dirty="0"/>
              <a:t>2028–2031 – Příprava zadávacích dokumentací, projektování pilotu</a:t>
            </a:r>
          </a:p>
          <a:p>
            <a:endParaRPr lang="cs-CZ" noProof="0" dirty="0"/>
          </a:p>
          <a:p>
            <a:endParaRPr lang="cs-CZ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noProof="0" dirty="0"/>
              <a:t>Současně: Testování v laboratořích, vývoj technologií, úprava RBC, zástavba měřícího vozu SŽ.</a:t>
            </a:r>
          </a:p>
        </p:txBody>
      </p:sp>
      <p:sp>
        <p:nvSpPr>
          <p:cNvPr id="40" name="Zástupný text 2">
            <a:extLst>
              <a:ext uri="{FF2B5EF4-FFF2-40B4-BE49-F238E27FC236}">
                <a16:creationId xmlns:a16="http://schemas.microsoft.com/office/drawing/2014/main" id="{75DFB113-C6B9-E581-DFCB-2B538C20A306}"/>
              </a:ext>
            </a:extLst>
          </p:cNvPr>
          <p:cNvSpPr txBox="1">
            <a:spLocks/>
          </p:cNvSpPr>
          <p:nvPr/>
        </p:nvSpPr>
        <p:spPr>
          <a:xfrm>
            <a:off x="581830" y="5352203"/>
            <a:ext cx="10875433" cy="9080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accent3"/>
              </a:buClr>
              <a:buFont typeface="Arial" panose="020B0604020202020204" pitchFamily="34" charset="0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737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1025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8825" indent="-2730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9675" indent="-212725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613" indent="-214313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noProof="0" dirty="0"/>
              <a:t>Předběžný plán v závislosti na financování.</a:t>
            </a:r>
          </a:p>
          <a:p>
            <a:r>
              <a:rPr lang="cs-CZ" sz="1200" noProof="0" dirty="0"/>
              <a:t>Jednotlivé kroky na sebe musejí vzájemně navazovat.</a:t>
            </a:r>
          </a:p>
        </p:txBody>
      </p:sp>
      <p:sp>
        <p:nvSpPr>
          <p:cNvPr id="41" name="Nadpis 3">
            <a:extLst>
              <a:ext uri="{FF2B5EF4-FFF2-40B4-BE49-F238E27FC236}">
                <a16:creationId xmlns:a16="http://schemas.microsoft.com/office/drawing/2014/main" id="{D15C4E1F-AF71-A8B9-37F1-FF743DE4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8" y="342244"/>
            <a:ext cx="11251576" cy="800712"/>
          </a:xfrm>
        </p:spPr>
        <p:txBody>
          <a:bodyPr/>
          <a:lstStyle/>
          <a:p>
            <a:r>
              <a:rPr lang="cs-CZ" noProof="0" dirty="0"/>
              <a:t>Časová osa přechodu na FRMCS na síti Správy železnic</a:t>
            </a:r>
          </a:p>
        </p:txBody>
      </p:sp>
      <p:graphicFrame>
        <p:nvGraphicFramePr>
          <p:cNvPr id="42" name="Zástupný obsah 6">
            <a:extLst>
              <a:ext uri="{FF2B5EF4-FFF2-40B4-BE49-F238E27FC236}">
                <a16:creationId xmlns:a16="http://schemas.microsoft.com/office/drawing/2014/main" id="{0FA7585F-4F1B-22FA-6153-45D49AD76C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9442695"/>
              </p:ext>
            </p:extLst>
          </p:nvPr>
        </p:nvGraphicFramePr>
        <p:xfrm>
          <a:off x="665163" y="1160712"/>
          <a:ext cx="10875962" cy="1125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3" name="Skupina 42">
            <a:extLst>
              <a:ext uri="{FF2B5EF4-FFF2-40B4-BE49-F238E27FC236}">
                <a16:creationId xmlns:a16="http://schemas.microsoft.com/office/drawing/2014/main" id="{C4C73EC6-B737-34DD-C8A1-B3411B212422}"/>
              </a:ext>
            </a:extLst>
          </p:cNvPr>
          <p:cNvGrpSpPr/>
          <p:nvPr/>
        </p:nvGrpSpPr>
        <p:grpSpPr>
          <a:xfrm>
            <a:off x="662519" y="2182395"/>
            <a:ext cx="2851646" cy="333726"/>
            <a:chOff x="1327" y="127836"/>
            <a:chExt cx="2174661" cy="869864"/>
          </a:xfrm>
          <a:solidFill>
            <a:schemeClr val="tx2"/>
          </a:solidFill>
        </p:grpSpPr>
        <p:sp>
          <p:nvSpPr>
            <p:cNvPr id="44" name="Šipka: pětiúhelník 43">
              <a:extLst>
                <a:ext uri="{FF2B5EF4-FFF2-40B4-BE49-F238E27FC236}">
                  <a16:creationId xmlns:a16="http://schemas.microsoft.com/office/drawing/2014/main" id="{9FC1314A-26FC-174C-FA89-0310C3684A56}"/>
                </a:ext>
              </a:extLst>
            </p:cNvPr>
            <p:cNvSpPr/>
            <p:nvPr/>
          </p:nvSpPr>
          <p:spPr>
            <a:xfrm>
              <a:off x="1327" y="127836"/>
              <a:ext cx="2174661" cy="86986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45" name="Šipka: pětiúhelník 4">
              <a:extLst>
                <a:ext uri="{FF2B5EF4-FFF2-40B4-BE49-F238E27FC236}">
                  <a16:creationId xmlns:a16="http://schemas.microsoft.com/office/drawing/2014/main" id="{6CB58FBB-0395-0622-49B1-AABEA16A23F1}"/>
                </a:ext>
              </a:extLst>
            </p:cNvPr>
            <p:cNvSpPr txBox="1"/>
            <p:nvPr/>
          </p:nvSpPr>
          <p:spPr>
            <a:xfrm>
              <a:off x="51363" y="302204"/>
              <a:ext cx="1947866" cy="656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noProof="0" dirty="0"/>
                <a:t>Infrastruktura - </a:t>
              </a:r>
              <a:r>
                <a:rPr lang="cs-CZ" sz="1500" b="0" kern="1200" noProof="0" dirty="0"/>
                <a:t>GSM-R </a:t>
              </a:r>
            </a:p>
          </p:txBody>
        </p:sp>
      </p:grpSp>
      <p:grpSp>
        <p:nvGrpSpPr>
          <p:cNvPr id="46" name="Skupina 45">
            <a:extLst>
              <a:ext uri="{FF2B5EF4-FFF2-40B4-BE49-F238E27FC236}">
                <a16:creationId xmlns:a16="http://schemas.microsoft.com/office/drawing/2014/main" id="{DB04FAB8-002D-7E16-E781-B3015C885A8B}"/>
              </a:ext>
            </a:extLst>
          </p:cNvPr>
          <p:cNvGrpSpPr/>
          <p:nvPr/>
        </p:nvGrpSpPr>
        <p:grpSpPr>
          <a:xfrm>
            <a:off x="3359107" y="2182395"/>
            <a:ext cx="6234900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47" name="Šipka: dvojitá 46">
              <a:extLst>
                <a:ext uri="{FF2B5EF4-FFF2-40B4-BE49-F238E27FC236}">
                  <a16:creationId xmlns:a16="http://schemas.microsoft.com/office/drawing/2014/main" id="{AE927201-946B-26C0-355D-0BCF77552FE1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48" name="Šipka: dvojitá 4">
              <a:extLst>
                <a:ext uri="{FF2B5EF4-FFF2-40B4-BE49-F238E27FC236}">
                  <a16:creationId xmlns:a16="http://schemas.microsoft.com/office/drawing/2014/main" id="{27D3342C-A4AB-6CF8-5CA6-72C8FFF8DB94}"/>
                </a:ext>
              </a:extLst>
            </p:cNvPr>
            <p:cNvSpPr txBox="1"/>
            <p:nvPr/>
          </p:nvSpPr>
          <p:spPr>
            <a:xfrm>
              <a:off x="5382865" y="341393"/>
              <a:ext cx="1849958" cy="52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500" kern="1200" noProof="0" dirty="0"/>
            </a:p>
          </p:txBody>
        </p:sp>
      </p:grpSp>
      <p:grpSp>
        <p:nvGrpSpPr>
          <p:cNvPr id="49" name="Skupina 48">
            <a:extLst>
              <a:ext uri="{FF2B5EF4-FFF2-40B4-BE49-F238E27FC236}">
                <a16:creationId xmlns:a16="http://schemas.microsoft.com/office/drawing/2014/main" id="{2A5F599C-974B-71E3-1538-C2064DA4F55D}"/>
              </a:ext>
            </a:extLst>
          </p:cNvPr>
          <p:cNvGrpSpPr/>
          <p:nvPr/>
        </p:nvGrpSpPr>
        <p:grpSpPr>
          <a:xfrm>
            <a:off x="9405556" y="2182394"/>
            <a:ext cx="21212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50" name="Šipka: dvojitá 49">
              <a:extLst>
                <a:ext uri="{FF2B5EF4-FFF2-40B4-BE49-F238E27FC236}">
                  <a16:creationId xmlns:a16="http://schemas.microsoft.com/office/drawing/2014/main" id="{566D1D76-4F72-002E-DF7F-FB8092CE3340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51" name="Šipka: dvojitá 4">
              <a:extLst>
                <a:ext uri="{FF2B5EF4-FFF2-40B4-BE49-F238E27FC236}">
                  <a16:creationId xmlns:a16="http://schemas.microsoft.com/office/drawing/2014/main" id="{CDB417C9-9101-320E-3F4A-17DB2DA91D5E}"/>
                </a:ext>
              </a:extLst>
            </p:cNvPr>
            <p:cNvSpPr txBox="1"/>
            <p:nvPr/>
          </p:nvSpPr>
          <p:spPr>
            <a:xfrm>
              <a:off x="5431347" y="341393"/>
              <a:ext cx="1765221" cy="5207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500" kern="1200" noProof="0" dirty="0"/>
            </a:p>
          </p:txBody>
        </p:sp>
      </p:grpSp>
      <p:grpSp>
        <p:nvGrpSpPr>
          <p:cNvPr id="52" name="Skupina 51">
            <a:extLst>
              <a:ext uri="{FF2B5EF4-FFF2-40B4-BE49-F238E27FC236}">
                <a16:creationId xmlns:a16="http://schemas.microsoft.com/office/drawing/2014/main" id="{D13D9BF8-9649-D7AB-1CDD-BF2E1B99C797}"/>
              </a:ext>
            </a:extLst>
          </p:cNvPr>
          <p:cNvGrpSpPr/>
          <p:nvPr/>
        </p:nvGrpSpPr>
        <p:grpSpPr>
          <a:xfrm>
            <a:off x="673633" y="2557208"/>
            <a:ext cx="2851646" cy="333726"/>
            <a:chOff x="1327" y="127836"/>
            <a:chExt cx="2174661" cy="869864"/>
          </a:xfrm>
          <a:solidFill>
            <a:schemeClr val="tx2"/>
          </a:solidFill>
        </p:grpSpPr>
        <p:sp>
          <p:nvSpPr>
            <p:cNvPr id="53" name="Šipka: pětiúhelník 52">
              <a:extLst>
                <a:ext uri="{FF2B5EF4-FFF2-40B4-BE49-F238E27FC236}">
                  <a16:creationId xmlns:a16="http://schemas.microsoft.com/office/drawing/2014/main" id="{897526B8-1D8C-30F0-FD24-6331DFA98878}"/>
                </a:ext>
              </a:extLst>
            </p:cNvPr>
            <p:cNvSpPr/>
            <p:nvPr/>
          </p:nvSpPr>
          <p:spPr>
            <a:xfrm>
              <a:off x="1327" y="127836"/>
              <a:ext cx="2174661" cy="86986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54" name="Šipka: pětiúhelník 4">
              <a:extLst>
                <a:ext uri="{FF2B5EF4-FFF2-40B4-BE49-F238E27FC236}">
                  <a16:creationId xmlns:a16="http://schemas.microsoft.com/office/drawing/2014/main" id="{B5EB6873-A630-6BD8-08FF-7C4E512DA8A6}"/>
                </a:ext>
              </a:extLst>
            </p:cNvPr>
            <p:cNvSpPr txBox="1"/>
            <p:nvPr/>
          </p:nvSpPr>
          <p:spPr>
            <a:xfrm>
              <a:off x="51363" y="302204"/>
              <a:ext cx="1947866" cy="656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noProof="0" dirty="0"/>
                <a:t>Vozidla - </a:t>
              </a:r>
              <a:r>
                <a:rPr lang="cs-CZ" sz="1500" b="0" kern="1200" noProof="0" dirty="0"/>
                <a:t>GSM-R </a:t>
              </a:r>
            </a:p>
          </p:txBody>
        </p:sp>
      </p:grpSp>
      <p:grpSp>
        <p:nvGrpSpPr>
          <p:cNvPr id="55" name="Skupina 54">
            <a:extLst>
              <a:ext uri="{FF2B5EF4-FFF2-40B4-BE49-F238E27FC236}">
                <a16:creationId xmlns:a16="http://schemas.microsoft.com/office/drawing/2014/main" id="{A3EE2652-8F0B-A8B8-0BCD-433DE145669F}"/>
              </a:ext>
            </a:extLst>
          </p:cNvPr>
          <p:cNvGrpSpPr/>
          <p:nvPr/>
        </p:nvGrpSpPr>
        <p:grpSpPr>
          <a:xfrm>
            <a:off x="3359107" y="2557208"/>
            <a:ext cx="6246014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56" name="Šipka: dvojitá 55">
              <a:extLst>
                <a:ext uri="{FF2B5EF4-FFF2-40B4-BE49-F238E27FC236}">
                  <a16:creationId xmlns:a16="http://schemas.microsoft.com/office/drawing/2014/main" id="{832F9C48-F51D-9F3C-910E-CDC4251420F0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57" name="Šipka: dvojitá 4">
              <a:extLst>
                <a:ext uri="{FF2B5EF4-FFF2-40B4-BE49-F238E27FC236}">
                  <a16:creationId xmlns:a16="http://schemas.microsoft.com/office/drawing/2014/main" id="{EC84201F-93B5-A8CA-3818-82E41640DAE2}"/>
                </a:ext>
              </a:extLst>
            </p:cNvPr>
            <p:cNvSpPr txBox="1"/>
            <p:nvPr/>
          </p:nvSpPr>
          <p:spPr>
            <a:xfrm>
              <a:off x="5382865" y="341393"/>
              <a:ext cx="1849958" cy="52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500" kern="1200" noProof="0" dirty="0"/>
            </a:p>
          </p:txBody>
        </p:sp>
      </p:grpSp>
      <p:grpSp>
        <p:nvGrpSpPr>
          <p:cNvPr id="58" name="Skupina 57">
            <a:extLst>
              <a:ext uri="{FF2B5EF4-FFF2-40B4-BE49-F238E27FC236}">
                <a16:creationId xmlns:a16="http://schemas.microsoft.com/office/drawing/2014/main" id="{ABC1C710-9DF3-D407-8803-DA8052852760}"/>
              </a:ext>
            </a:extLst>
          </p:cNvPr>
          <p:cNvGrpSpPr/>
          <p:nvPr/>
        </p:nvGrpSpPr>
        <p:grpSpPr>
          <a:xfrm>
            <a:off x="9416670" y="2557207"/>
            <a:ext cx="21212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59" name="Šipka: dvojitá 58">
              <a:extLst>
                <a:ext uri="{FF2B5EF4-FFF2-40B4-BE49-F238E27FC236}">
                  <a16:creationId xmlns:a16="http://schemas.microsoft.com/office/drawing/2014/main" id="{C15CACD4-651A-F323-DCE8-C3DD4323076E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60" name="Šipka: dvojitá 4">
              <a:extLst>
                <a:ext uri="{FF2B5EF4-FFF2-40B4-BE49-F238E27FC236}">
                  <a16:creationId xmlns:a16="http://schemas.microsoft.com/office/drawing/2014/main" id="{594C0D72-F9D7-1147-5E98-2C60BBD9D19D}"/>
                </a:ext>
              </a:extLst>
            </p:cNvPr>
            <p:cNvSpPr txBox="1"/>
            <p:nvPr/>
          </p:nvSpPr>
          <p:spPr>
            <a:xfrm>
              <a:off x="5431347" y="341393"/>
              <a:ext cx="1765221" cy="5207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500" kern="1200" noProof="0" dirty="0"/>
            </a:p>
          </p:txBody>
        </p:sp>
      </p:grpSp>
      <p:grpSp>
        <p:nvGrpSpPr>
          <p:cNvPr id="61" name="Skupina 60">
            <a:extLst>
              <a:ext uri="{FF2B5EF4-FFF2-40B4-BE49-F238E27FC236}">
                <a16:creationId xmlns:a16="http://schemas.microsoft.com/office/drawing/2014/main" id="{A59DCA9F-8328-153C-04E0-AF7DE2BCB554}"/>
              </a:ext>
            </a:extLst>
          </p:cNvPr>
          <p:cNvGrpSpPr/>
          <p:nvPr/>
        </p:nvGrpSpPr>
        <p:grpSpPr>
          <a:xfrm>
            <a:off x="673633" y="2927690"/>
            <a:ext cx="2840532" cy="333726"/>
            <a:chOff x="1327" y="127836"/>
            <a:chExt cx="2174661" cy="869864"/>
          </a:xfrm>
          <a:solidFill>
            <a:schemeClr val="tx2"/>
          </a:solidFill>
        </p:grpSpPr>
        <p:sp>
          <p:nvSpPr>
            <p:cNvPr id="62" name="Šipka: pětiúhelník 61">
              <a:extLst>
                <a:ext uri="{FF2B5EF4-FFF2-40B4-BE49-F238E27FC236}">
                  <a16:creationId xmlns:a16="http://schemas.microsoft.com/office/drawing/2014/main" id="{4EFCC54F-8367-9F4B-1CCE-BA37BE7A8493}"/>
                </a:ext>
              </a:extLst>
            </p:cNvPr>
            <p:cNvSpPr/>
            <p:nvPr/>
          </p:nvSpPr>
          <p:spPr>
            <a:xfrm>
              <a:off x="1327" y="127836"/>
              <a:ext cx="2174661" cy="86986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63" name="Šipka: pětiúhelník 4">
              <a:extLst>
                <a:ext uri="{FF2B5EF4-FFF2-40B4-BE49-F238E27FC236}">
                  <a16:creationId xmlns:a16="http://schemas.microsoft.com/office/drawing/2014/main" id="{8111280F-19DC-66E6-CA69-49E81152E73A}"/>
                </a:ext>
              </a:extLst>
            </p:cNvPr>
            <p:cNvSpPr txBox="1"/>
            <p:nvPr/>
          </p:nvSpPr>
          <p:spPr>
            <a:xfrm>
              <a:off x="51363" y="302204"/>
              <a:ext cx="1947866" cy="656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noProof="0" dirty="0"/>
                <a:t>RBC - </a:t>
              </a:r>
              <a:r>
                <a:rPr lang="cs-CZ" sz="1500" b="0" kern="1200" noProof="0" dirty="0"/>
                <a:t>ISDN </a:t>
              </a:r>
            </a:p>
          </p:txBody>
        </p:sp>
      </p:grpSp>
      <p:grpSp>
        <p:nvGrpSpPr>
          <p:cNvPr id="64" name="Skupina 63">
            <a:extLst>
              <a:ext uri="{FF2B5EF4-FFF2-40B4-BE49-F238E27FC236}">
                <a16:creationId xmlns:a16="http://schemas.microsoft.com/office/drawing/2014/main" id="{458EC028-E3FB-BFDE-98EB-6284CC15F67E}"/>
              </a:ext>
            </a:extLst>
          </p:cNvPr>
          <p:cNvGrpSpPr/>
          <p:nvPr/>
        </p:nvGrpSpPr>
        <p:grpSpPr>
          <a:xfrm>
            <a:off x="3348640" y="2927690"/>
            <a:ext cx="62564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65" name="Šipka: dvojitá 64">
              <a:extLst>
                <a:ext uri="{FF2B5EF4-FFF2-40B4-BE49-F238E27FC236}">
                  <a16:creationId xmlns:a16="http://schemas.microsoft.com/office/drawing/2014/main" id="{62B5A14F-1C63-21CC-6AAA-46EB4232D7ED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66" name="Šipka: dvojitá 4">
              <a:extLst>
                <a:ext uri="{FF2B5EF4-FFF2-40B4-BE49-F238E27FC236}">
                  <a16:creationId xmlns:a16="http://schemas.microsoft.com/office/drawing/2014/main" id="{8F77F424-F11C-9E4B-57AD-83C57C48E1F1}"/>
                </a:ext>
              </a:extLst>
            </p:cNvPr>
            <p:cNvSpPr txBox="1"/>
            <p:nvPr/>
          </p:nvSpPr>
          <p:spPr>
            <a:xfrm>
              <a:off x="5382865" y="341393"/>
              <a:ext cx="1849958" cy="52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500" kern="1200" noProof="0" dirty="0"/>
            </a:p>
          </p:txBody>
        </p:sp>
      </p:grpSp>
      <p:grpSp>
        <p:nvGrpSpPr>
          <p:cNvPr id="67" name="Skupina 66">
            <a:extLst>
              <a:ext uri="{FF2B5EF4-FFF2-40B4-BE49-F238E27FC236}">
                <a16:creationId xmlns:a16="http://schemas.microsoft.com/office/drawing/2014/main" id="{4C4DAF04-197A-6017-00E3-9BB04017723D}"/>
              </a:ext>
            </a:extLst>
          </p:cNvPr>
          <p:cNvGrpSpPr/>
          <p:nvPr/>
        </p:nvGrpSpPr>
        <p:grpSpPr>
          <a:xfrm>
            <a:off x="9416670" y="2927689"/>
            <a:ext cx="21212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68" name="Šipka: dvojitá 67">
              <a:extLst>
                <a:ext uri="{FF2B5EF4-FFF2-40B4-BE49-F238E27FC236}">
                  <a16:creationId xmlns:a16="http://schemas.microsoft.com/office/drawing/2014/main" id="{3A7C7019-0005-C961-50DA-1E2ABABF765D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69" name="Šipka: dvojitá 4">
              <a:extLst>
                <a:ext uri="{FF2B5EF4-FFF2-40B4-BE49-F238E27FC236}">
                  <a16:creationId xmlns:a16="http://schemas.microsoft.com/office/drawing/2014/main" id="{08BCB3F8-1F83-98FE-7A0A-DEC677B5E397}"/>
                </a:ext>
              </a:extLst>
            </p:cNvPr>
            <p:cNvSpPr txBox="1"/>
            <p:nvPr/>
          </p:nvSpPr>
          <p:spPr>
            <a:xfrm>
              <a:off x="5431347" y="341393"/>
              <a:ext cx="1765221" cy="5207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500" kern="1200" noProof="0" dirty="0"/>
            </a:p>
          </p:txBody>
        </p:sp>
      </p:grpSp>
      <p:sp>
        <p:nvSpPr>
          <p:cNvPr id="70" name="Footer Placeholder 2">
            <a:extLst>
              <a:ext uri="{FF2B5EF4-FFF2-40B4-BE49-F238E27FC236}">
                <a16:creationId xmlns:a16="http://schemas.microsoft.com/office/drawing/2014/main" id="{9AE9656A-C82F-702D-5F64-4DC4D393833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noProof="0" dirty="0"/>
              <a:t>Systém FRMCS – plán implementace v ČR </a:t>
            </a:r>
          </a:p>
        </p:txBody>
      </p:sp>
    </p:spTree>
    <p:extLst>
      <p:ext uri="{BB962C8B-B14F-4D97-AF65-F5344CB8AC3E}">
        <p14:creationId xmlns:p14="http://schemas.microsoft.com/office/powerpoint/2010/main" val="68872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0B441-2726-F154-7B82-64A8389E9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D2188F-13EC-FD3B-89F8-BF56E87321E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noProof="0" smtClean="0"/>
              <a:pPr/>
              <a:t>14</a:t>
            </a:fld>
            <a:endParaRPr lang="cs-CZ" noProof="0" dirty="0"/>
          </a:p>
        </p:txBody>
      </p:sp>
      <p:sp>
        <p:nvSpPr>
          <p:cNvPr id="40" name="Zástupný text 2">
            <a:extLst>
              <a:ext uri="{FF2B5EF4-FFF2-40B4-BE49-F238E27FC236}">
                <a16:creationId xmlns:a16="http://schemas.microsoft.com/office/drawing/2014/main" id="{6D82B1D5-C14A-3E49-F097-63C8B9A8145E}"/>
              </a:ext>
            </a:extLst>
          </p:cNvPr>
          <p:cNvSpPr txBox="1">
            <a:spLocks/>
          </p:cNvSpPr>
          <p:nvPr/>
        </p:nvSpPr>
        <p:spPr>
          <a:xfrm>
            <a:off x="581830" y="5352203"/>
            <a:ext cx="10875433" cy="9080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accent3"/>
              </a:buClr>
              <a:buFont typeface="Arial" panose="020B0604020202020204" pitchFamily="34" charset="0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737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1025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8825" indent="-2730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9675" indent="-212725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613" indent="-214313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noProof="0" dirty="0"/>
              <a:t>Předběžný plán v závislosti na financování.</a:t>
            </a:r>
          </a:p>
          <a:p>
            <a:r>
              <a:rPr lang="cs-CZ" sz="1200" noProof="0" dirty="0"/>
              <a:t>Jednotlivé kroky na sebe musejí vzájemně navazovat.</a:t>
            </a:r>
          </a:p>
        </p:txBody>
      </p:sp>
      <p:sp>
        <p:nvSpPr>
          <p:cNvPr id="41" name="Nadpis 3">
            <a:extLst>
              <a:ext uri="{FF2B5EF4-FFF2-40B4-BE49-F238E27FC236}">
                <a16:creationId xmlns:a16="http://schemas.microsoft.com/office/drawing/2014/main" id="{4F9BC98D-A879-26B9-4C41-9D1F1F71C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8" y="342244"/>
            <a:ext cx="11251576" cy="800712"/>
          </a:xfrm>
        </p:spPr>
        <p:txBody>
          <a:bodyPr/>
          <a:lstStyle/>
          <a:p>
            <a:r>
              <a:rPr lang="cs-CZ" noProof="0" dirty="0"/>
              <a:t>Časová osa přechodu na FRMCS na síti Správy železnic</a:t>
            </a:r>
          </a:p>
        </p:txBody>
      </p:sp>
      <p:sp>
        <p:nvSpPr>
          <p:cNvPr id="70" name="Footer Placeholder 2">
            <a:extLst>
              <a:ext uri="{FF2B5EF4-FFF2-40B4-BE49-F238E27FC236}">
                <a16:creationId xmlns:a16="http://schemas.microsoft.com/office/drawing/2014/main" id="{3598F073-9884-03C9-0433-B10DA4E488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noProof="0" dirty="0"/>
              <a:t>Systém FRMCS – plán implementace v ČR </a:t>
            </a:r>
          </a:p>
        </p:txBody>
      </p:sp>
      <p:sp>
        <p:nvSpPr>
          <p:cNvPr id="5" name="Zástupný obsah 1">
            <a:extLst>
              <a:ext uri="{FF2B5EF4-FFF2-40B4-BE49-F238E27FC236}">
                <a16:creationId xmlns:a16="http://schemas.microsoft.com/office/drawing/2014/main" id="{4D211987-64A5-9DB7-A8C8-9A2440BF1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8" y="3429001"/>
            <a:ext cx="10864320" cy="2142272"/>
          </a:xfrm>
        </p:spPr>
        <p:txBody>
          <a:bodyPr numCol="2" spcCol="360000"/>
          <a:lstStyle/>
          <a:p>
            <a:pPr lvl="2"/>
            <a:r>
              <a:rPr lang="cs-CZ" b="0" noProof="0" dirty="0"/>
              <a:t>2031 (T0 + 3) – Zprovoznění pilotního traťového úseku FRMCS</a:t>
            </a:r>
          </a:p>
          <a:p>
            <a:pPr lvl="2"/>
            <a:r>
              <a:rPr lang="cs-CZ" b="0" noProof="0" dirty="0"/>
              <a:t>2031–2033 (T0 + 3 až 5) – Testování funkcionalit, hlas &amp; data po dobu 2 let.</a:t>
            </a:r>
          </a:p>
          <a:p>
            <a:pPr lvl="2"/>
            <a:r>
              <a:rPr lang="cs-CZ" b="0" noProof="0" dirty="0"/>
              <a:t>Optimalizace pokrytí, získávání zkušeností</a:t>
            </a:r>
          </a:p>
        </p:txBody>
      </p:sp>
      <p:graphicFrame>
        <p:nvGraphicFramePr>
          <p:cNvPr id="6" name="Zástupný obsah 6">
            <a:extLst>
              <a:ext uri="{FF2B5EF4-FFF2-40B4-BE49-F238E27FC236}">
                <a16:creationId xmlns:a16="http://schemas.microsoft.com/office/drawing/2014/main" id="{8A3E2FEC-C313-B2C5-6135-EF88116B33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860670"/>
              </p:ext>
            </p:extLst>
          </p:nvPr>
        </p:nvGraphicFramePr>
        <p:xfrm>
          <a:off x="665163" y="1160712"/>
          <a:ext cx="10875962" cy="1125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2" name="Skupina 71">
            <a:extLst>
              <a:ext uri="{FF2B5EF4-FFF2-40B4-BE49-F238E27FC236}">
                <a16:creationId xmlns:a16="http://schemas.microsoft.com/office/drawing/2014/main" id="{916F68DC-CA9D-4C8D-6CEF-2B9E81A455F7}"/>
              </a:ext>
            </a:extLst>
          </p:cNvPr>
          <p:cNvGrpSpPr/>
          <p:nvPr/>
        </p:nvGrpSpPr>
        <p:grpSpPr>
          <a:xfrm>
            <a:off x="662519" y="2182395"/>
            <a:ext cx="2851646" cy="333726"/>
            <a:chOff x="1327" y="127836"/>
            <a:chExt cx="2174661" cy="869864"/>
          </a:xfrm>
          <a:solidFill>
            <a:schemeClr val="tx2"/>
          </a:solidFill>
        </p:grpSpPr>
        <p:sp>
          <p:nvSpPr>
            <p:cNvPr id="73" name="Šipka: pětiúhelník 72">
              <a:extLst>
                <a:ext uri="{FF2B5EF4-FFF2-40B4-BE49-F238E27FC236}">
                  <a16:creationId xmlns:a16="http://schemas.microsoft.com/office/drawing/2014/main" id="{1998FBF2-F139-91C9-91D5-8D7F6C567D71}"/>
                </a:ext>
              </a:extLst>
            </p:cNvPr>
            <p:cNvSpPr/>
            <p:nvPr/>
          </p:nvSpPr>
          <p:spPr>
            <a:xfrm>
              <a:off x="1327" y="127836"/>
              <a:ext cx="2174661" cy="86986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74" name="Šipka: pětiúhelník 4">
              <a:extLst>
                <a:ext uri="{FF2B5EF4-FFF2-40B4-BE49-F238E27FC236}">
                  <a16:creationId xmlns:a16="http://schemas.microsoft.com/office/drawing/2014/main" id="{48B8DB87-AE1C-DF00-4AB3-7262CE3EF17D}"/>
                </a:ext>
              </a:extLst>
            </p:cNvPr>
            <p:cNvSpPr txBox="1"/>
            <p:nvPr/>
          </p:nvSpPr>
          <p:spPr>
            <a:xfrm>
              <a:off x="51363" y="302204"/>
              <a:ext cx="1947866" cy="656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noProof="0" dirty="0"/>
                <a:t>Infrastruktura - </a:t>
              </a:r>
              <a:r>
                <a:rPr lang="cs-CZ" sz="1500" b="0" kern="1200" noProof="0" dirty="0"/>
                <a:t>GSM-R </a:t>
              </a:r>
            </a:p>
          </p:txBody>
        </p:sp>
      </p:grpSp>
      <p:grpSp>
        <p:nvGrpSpPr>
          <p:cNvPr id="75" name="Skupina 74">
            <a:extLst>
              <a:ext uri="{FF2B5EF4-FFF2-40B4-BE49-F238E27FC236}">
                <a16:creationId xmlns:a16="http://schemas.microsoft.com/office/drawing/2014/main" id="{24744571-C737-AC00-3E6E-25B61D61A029}"/>
              </a:ext>
            </a:extLst>
          </p:cNvPr>
          <p:cNvGrpSpPr/>
          <p:nvPr/>
        </p:nvGrpSpPr>
        <p:grpSpPr>
          <a:xfrm>
            <a:off x="3345349" y="2182395"/>
            <a:ext cx="6248658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76" name="Šipka: dvojitá 75">
              <a:extLst>
                <a:ext uri="{FF2B5EF4-FFF2-40B4-BE49-F238E27FC236}">
                  <a16:creationId xmlns:a16="http://schemas.microsoft.com/office/drawing/2014/main" id="{B9D79C17-0F45-8DF3-FE10-1B5A17F0A065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77" name="Šipka: dvojitá 4">
              <a:extLst>
                <a:ext uri="{FF2B5EF4-FFF2-40B4-BE49-F238E27FC236}">
                  <a16:creationId xmlns:a16="http://schemas.microsoft.com/office/drawing/2014/main" id="{BBA025CE-65EC-51C0-D4DB-77DD606E1171}"/>
                </a:ext>
              </a:extLst>
            </p:cNvPr>
            <p:cNvSpPr txBox="1"/>
            <p:nvPr/>
          </p:nvSpPr>
          <p:spPr>
            <a:xfrm>
              <a:off x="5382865" y="341393"/>
              <a:ext cx="1849958" cy="52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kern="1200" noProof="0" dirty="0"/>
                <a:t>Infrastruktura - Doba migrace GSM-R/FRMCS </a:t>
              </a:r>
            </a:p>
          </p:txBody>
        </p:sp>
      </p:grpSp>
      <p:grpSp>
        <p:nvGrpSpPr>
          <p:cNvPr id="78" name="Skupina 77">
            <a:extLst>
              <a:ext uri="{FF2B5EF4-FFF2-40B4-BE49-F238E27FC236}">
                <a16:creationId xmlns:a16="http://schemas.microsoft.com/office/drawing/2014/main" id="{BC9C1946-057E-E233-6C4A-37CC2B6A5001}"/>
              </a:ext>
            </a:extLst>
          </p:cNvPr>
          <p:cNvGrpSpPr/>
          <p:nvPr/>
        </p:nvGrpSpPr>
        <p:grpSpPr>
          <a:xfrm>
            <a:off x="9405556" y="2182394"/>
            <a:ext cx="21212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79" name="Šipka: dvojitá 78">
              <a:extLst>
                <a:ext uri="{FF2B5EF4-FFF2-40B4-BE49-F238E27FC236}">
                  <a16:creationId xmlns:a16="http://schemas.microsoft.com/office/drawing/2014/main" id="{0072D2F3-956C-D10F-2DBD-71361660D356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80" name="Šipka: dvojitá 4">
              <a:extLst>
                <a:ext uri="{FF2B5EF4-FFF2-40B4-BE49-F238E27FC236}">
                  <a16:creationId xmlns:a16="http://schemas.microsoft.com/office/drawing/2014/main" id="{1A2E3C7A-D7D0-FFCD-7D16-5784A97A0ECD}"/>
                </a:ext>
              </a:extLst>
            </p:cNvPr>
            <p:cNvSpPr txBox="1"/>
            <p:nvPr/>
          </p:nvSpPr>
          <p:spPr>
            <a:xfrm>
              <a:off x="5431347" y="341393"/>
              <a:ext cx="1765221" cy="5207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500" kern="1200" noProof="0" dirty="0"/>
            </a:p>
          </p:txBody>
        </p:sp>
      </p:grpSp>
      <p:grpSp>
        <p:nvGrpSpPr>
          <p:cNvPr id="81" name="Skupina 80">
            <a:extLst>
              <a:ext uri="{FF2B5EF4-FFF2-40B4-BE49-F238E27FC236}">
                <a16:creationId xmlns:a16="http://schemas.microsoft.com/office/drawing/2014/main" id="{3B419FA0-E74F-1367-8CAE-DFAEE6305046}"/>
              </a:ext>
            </a:extLst>
          </p:cNvPr>
          <p:cNvGrpSpPr/>
          <p:nvPr/>
        </p:nvGrpSpPr>
        <p:grpSpPr>
          <a:xfrm>
            <a:off x="673633" y="2557208"/>
            <a:ext cx="2840532" cy="333726"/>
            <a:chOff x="1327" y="127836"/>
            <a:chExt cx="2174661" cy="869864"/>
          </a:xfrm>
          <a:solidFill>
            <a:schemeClr val="tx2"/>
          </a:solidFill>
        </p:grpSpPr>
        <p:sp>
          <p:nvSpPr>
            <p:cNvPr id="82" name="Šipka: pětiúhelník 81">
              <a:extLst>
                <a:ext uri="{FF2B5EF4-FFF2-40B4-BE49-F238E27FC236}">
                  <a16:creationId xmlns:a16="http://schemas.microsoft.com/office/drawing/2014/main" id="{E3518337-E64D-6497-2ACB-1637D63B84B0}"/>
                </a:ext>
              </a:extLst>
            </p:cNvPr>
            <p:cNvSpPr/>
            <p:nvPr/>
          </p:nvSpPr>
          <p:spPr>
            <a:xfrm>
              <a:off x="1327" y="127836"/>
              <a:ext cx="2174661" cy="86986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83" name="Šipka: pětiúhelník 4">
              <a:extLst>
                <a:ext uri="{FF2B5EF4-FFF2-40B4-BE49-F238E27FC236}">
                  <a16:creationId xmlns:a16="http://schemas.microsoft.com/office/drawing/2014/main" id="{451F8C65-341F-A543-4AB6-9D9C42C18A7B}"/>
                </a:ext>
              </a:extLst>
            </p:cNvPr>
            <p:cNvSpPr txBox="1"/>
            <p:nvPr/>
          </p:nvSpPr>
          <p:spPr>
            <a:xfrm>
              <a:off x="51363" y="302204"/>
              <a:ext cx="1947866" cy="656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noProof="0" dirty="0"/>
                <a:t>Vozidla - </a:t>
              </a:r>
              <a:r>
                <a:rPr lang="cs-CZ" sz="1500" b="0" kern="1200" noProof="0" dirty="0"/>
                <a:t>GSM-R </a:t>
              </a:r>
            </a:p>
          </p:txBody>
        </p:sp>
      </p:grpSp>
      <p:grpSp>
        <p:nvGrpSpPr>
          <p:cNvPr id="84" name="Skupina 83">
            <a:extLst>
              <a:ext uri="{FF2B5EF4-FFF2-40B4-BE49-F238E27FC236}">
                <a16:creationId xmlns:a16="http://schemas.microsoft.com/office/drawing/2014/main" id="{F4532276-C02D-9E44-C9F8-39F7E49FF827}"/>
              </a:ext>
            </a:extLst>
          </p:cNvPr>
          <p:cNvGrpSpPr/>
          <p:nvPr/>
        </p:nvGrpSpPr>
        <p:grpSpPr>
          <a:xfrm>
            <a:off x="3356463" y="2557208"/>
            <a:ext cx="6248658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85" name="Šipka: dvojitá 84">
              <a:extLst>
                <a:ext uri="{FF2B5EF4-FFF2-40B4-BE49-F238E27FC236}">
                  <a16:creationId xmlns:a16="http://schemas.microsoft.com/office/drawing/2014/main" id="{7AAC7E9C-B709-1EB2-53F0-CB9324E7F6B1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86" name="Šipka: dvojitá 4">
              <a:extLst>
                <a:ext uri="{FF2B5EF4-FFF2-40B4-BE49-F238E27FC236}">
                  <a16:creationId xmlns:a16="http://schemas.microsoft.com/office/drawing/2014/main" id="{4EF9F4A2-5A4E-0F1A-46F5-DA5408D5A203}"/>
                </a:ext>
              </a:extLst>
            </p:cNvPr>
            <p:cNvSpPr txBox="1"/>
            <p:nvPr/>
          </p:nvSpPr>
          <p:spPr>
            <a:xfrm>
              <a:off x="5382865" y="341393"/>
              <a:ext cx="1849958" cy="52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kern="1200" noProof="0" dirty="0"/>
                <a:t>Vozidla - Doba migrace GSM-R/FRMCS</a:t>
              </a:r>
            </a:p>
          </p:txBody>
        </p:sp>
      </p:grpSp>
      <p:grpSp>
        <p:nvGrpSpPr>
          <p:cNvPr id="87" name="Skupina 86">
            <a:extLst>
              <a:ext uri="{FF2B5EF4-FFF2-40B4-BE49-F238E27FC236}">
                <a16:creationId xmlns:a16="http://schemas.microsoft.com/office/drawing/2014/main" id="{773F3806-9710-86A5-CCD9-83B2C8C017B6}"/>
              </a:ext>
            </a:extLst>
          </p:cNvPr>
          <p:cNvGrpSpPr/>
          <p:nvPr/>
        </p:nvGrpSpPr>
        <p:grpSpPr>
          <a:xfrm>
            <a:off x="9416670" y="2557207"/>
            <a:ext cx="21212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88" name="Šipka: dvojitá 87">
              <a:extLst>
                <a:ext uri="{FF2B5EF4-FFF2-40B4-BE49-F238E27FC236}">
                  <a16:creationId xmlns:a16="http://schemas.microsoft.com/office/drawing/2014/main" id="{056A0EEE-91B8-DFE9-1776-4BD7E2EB8F50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89" name="Šipka: dvojitá 4">
              <a:extLst>
                <a:ext uri="{FF2B5EF4-FFF2-40B4-BE49-F238E27FC236}">
                  <a16:creationId xmlns:a16="http://schemas.microsoft.com/office/drawing/2014/main" id="{476BAF60-A1AE-0737-E2D8-0578523C015B}"/>
                </a:ext>
              </a:extLst>
            </p:cNvPr>
            <p:cNvSpPr txBox="1"/>
            <p:nvPr/>
          </p:nvSpPr>
          <p:spPr>
            <a:xfrm>
              <a:off x="5431347" y="341393"/>
              <a:ext cx="1765221" cy="5207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500" kern="1200" noProof="0" dirty="0"/>
            </a:p>
          </p:txBody>
        </p:sp>
      </p:grpSp>
      <p:grpSp>
        <p:nvGrpSpPr>
          <p:cNvPr id="90" name="Skupina 89">
            <a:extLst>
              <a:ext uri="{FF2B5EF4-FFF2-40B4-BE49-F238E27FC236}">
                <a16:creationId xmlns:a16="http://schemas.microsoft.com/office/drawing/2014/main" id="{4F9C6C4B-8F7C-F51E-8A26-9B1095911DF6}"/>
              </a:ext>
            </a:extLst>
          </p:cNvPr>
          <p:cNvGrpSpPr/>
          <p:nvPr/>
        </p:nvGrpSpPr>
        <p:grpSpPr>
          <a:xfrm>
            <a:off x="673633" y="2927690"/>
            <a:ext cx="2840532" cy="333726"/>
            <a:chOff x="1327" y="127836"/>
            <a:chExt cx="2174661" cy="869864"/>
          </a:xfrm>
          <a:solidFill>
            <a:schemeClr val="tx2"/>
          </a:solidFill>
        </p:grpSpPr>
        <p:sp>
          <p:nvSpPr>
            <p:cNvPr id="91" name="Šipka: pětiúhelník 90">
              <a:extLst>
                <a:ext uri="{FF2B5EF4-FFF2-40B4-BE49-F238E27FC236}">
                  <a16:creationId xmlns:a16="http://schemas.microsoft.com/office/drawing/2014/main" id="{FC08B144-01EF-4566-1A1E-4140030F42FF}"/>
                </a:ext>
              </a:extLst>
            </p:cNvPr>
            <p:cNvSpPr/>
            <p:nvPr/>
          </p:nvSpPr>
          <p:spPr>
            <a:xfrm>
              <a:off x="1327" y="127836"/>
              <a:ext cx="2174661" cy="86986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92" name="Šipka: pětiúhelník 4">
              <a:extLst>
                <a:ext uri="{FF2B5EF4-FFF2-40B4-BE49-F238E27FC236}">
                  <a16:creationId xmlns:a16="http://schemas.microsoft.com/office/drawing/2014/main" id="{3004BCB7-18A2-D6E9-B864-0025BE88D785}"/>
                </a:ext>
              </a:extLst>
            </p:cNvPr>
            <p:cNvSpPr txBox="1"/>
            <p:nvPr/>
          </p:nvSpPr>
          <p:spPr>
            <a:xfrm>
              <a:off x="51363" y="302204"/>
              <a:ext cx="1947866" cy="656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noProof="0" dirty="0"/>
                <a:t>RBC - </a:t>
              </a:r>
              <a:r>
                <a:rPr lang="cs-CZ" sz="1500" b="0" kern="1200" noProof="0" dirty="0"/>
                <a:t>ISDN </a:t>
              </a:r>
            </a:p>
          </p:txBody>
        </p:sp>
      </p:grpSp>
      <p:grpSp>
        <p:nvGrpSpPr>
          <p:cNvPr id="93" name="Skupina 92">
            <a:extLst>
              <a:ext uri="{FF2B5EF4-FFF2-40B4-BE49-F238E27FC236}">
                <a16:creationId xmlns:a16="http://schemas.microsoft.com/office/drawing/2014/main" id="{ECD2A047-0741-A3D3-CD47-B8A3681C4566}"/>
              </a:ext>
            </a:extLst>
          </p:cNvPr>
          <p:cNvGrpSpPr/>
          <p:nvPr/>
        </p:nvGrpSpPr>
        <p:grpSpPr>
          <a:xfrm>
            <a:off x="3348640" y="2927690"/>
            <a:ext cx="62564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94" name="Šipka: dvojitá 93">
              <a:extLst>
                <a:ext uri="{FF2B5EF4-FFF2-40B4-BE49-F238E27FC236}">
                  <a16:creationId xmlns:a16="http://schemas.microsoft.com/office/drawing/2014/main" id="{B1B91AFF-D389-D785-1169-305B837ADEA8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95" name="Šipka: dvojitá 4">
              <a:extLst>
                <a:ext uri="{FF2B5EF4-FFF2-40B4-BE49-F238E27FC236}">
                  <a16:creationId xmlns:a16="http://schemas.microsoft.com/office/drawing/2014/main" id="{5A0AFAF7-016F-5996-3DA4-2281688D95E9}"/>
                </a:ext>
              </a:extLst>
            </p:cNvPr>
            <p:cNvSpPr txBox="1"/>
            <p:nvPr/>
          </p:nvSpPr>
          <p:spPr>
            <a:xfrm>
              <a:off x="5382865" y="341393"/>
              <a:ext cx="1849958" cy="52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kern="1200" noProof="0" dirty="0"/>
                <a:t>RBC - </a:t>
              </a:r>
              <a:r>
                <a:rPr lang="cs-CZ" sz="1500" kern="1200" noProof="0" dirty="0" err="1"/>
                <a:t>Dual</a:t>
              </a:r>
              <a:r>
                <a:rPr lang="cs-CZ" sz="1500" kern="1200" noProof="0" dirty="0"/>
                <a:t> provoz ISND/IP</a:t>
              </a:r>
            </a:p>
          </p:txBody>
        </p:sp>
      </p:grpSp>
      <p:grpSp>
        <p:nvGrpSpPr>
          <p:cNvPr id="96" name="Skupina 95">
            <a:extLst>
              <a:ext uri="{FF2B5EF4-FFF2-40B4-BE49-F238E27FC236}">
                <a16:creationId xmlns:a16="http://schemas.microsoft.com/office/drawing/2014/main" id="{CE0B973E-B9B2-AAC7-F1AB-7BC6A3F4269A}"/>
              </a:ext>
            </a:extLst>
          </p:cNvPr>
          <p:cNvGrpSpPr/>
          <p:nvPr/>
        </p:nvGrpSpPr>
        <p:grpSpPr>
          <a:xfrm>
            <a:off x="9416670" y="2927689"/>
            <a:ext cx="21212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97" name="Šipka: dvojitá 96">
              <a:extLst>
                <a:ext uri="{FF2B5EF4-FFF2-40B4-BE49-F238E27FC236}">
                  <a16:creationId xmlns:a16="http://schemas.microsoft.com/office/drawing/2014/main" id="{B2A84339-1661-2963-551B-673DD85B5DAC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98" name="Šipka: dvojitá 4">
              <a:extLst>
                <a:ext uri="{FF2B5EF4-FFF2-40B4-BE49-F238E27FC236}">
                  <a16:creationId xmlns:a16="http://schemas.microsoft.com/office/drawing/2014/main" id="{44448B45-25D5-8B36-6426-63F0FFC19035}"/>
                </a:ext>
              </a:extLst>
            </p:cNvPr>
            <p:cNvSpPr txBox="1"/>
            <p:nvPr/>
          </p:nvSpPr>
          <p:spPr>
            <a:xfrm>
              <a:off x="5431347" y="341393"/>
              <a:ext cx="1765221" cy="5207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500" kern="12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5191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F64F9-99BE-82D4-2BFE-C1A673BE6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5FD655-FFE6-6108-00A5-3E846C7BE4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noProof="0" smtClean="0"/>
              <a:pPr/>
              <a:t>15</a:t>
            </a:fld>
            <a:endParaRPr lang="cs-CZ" noProof="0" dirty="0"/>
          </a:p>
        </p:txBody>
      </p:sp>
      <p:sp>
        <p:nvSpPr>
          <p:cNvPr id="40" name="Zástupný text 2">
            <a:extLst>
              <a:ext uri="{FF2B5EF4-FFF2-40B4-BE49-F238E27FC236}">
                <a16:creationId xmlns:a16="http://schemas.microsoft.com/office/drawing/2014/main" id="{3E75DC67-914F-D4A1-C22A-69BA2212C7B6}"/>
              </a:ext>
            </a:extLst>
          </p:cNvPr>
          <p:cNvSpPr txBox="1">
            <a:spLocks/>
          </p:cNvSpPr>
          <p:nvPr/>
        </p:nvSpPr>
        <p:spPr>
          <a:xfrm>
            <a:off x="581830" y="5352203"/>
            <a:ext cx="10875433" cy="9080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accent3"/>
              </a:buClr>
              <a:buFont typeface="Arial" panose="020B0604020202020204" pitchFamily="34" charset="0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737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1025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8825" indent="-2730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9675" indent="-212725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613" indent="-214313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noProof="0" dirty="0"/>
              <a:t>Předběžný plán v závislosti na financování.</a:t>
            </a:r>
          </a:p>
          <a:p>
            <a:r>
              <a:rPr lang="cs-CZ" sz="1200" noProof="0" dirty="0"/>
              <a:t>Jednotlivé kroky na sebe musejí vzájemně navazovat.</a:t>
            </a:r>
          </a:p>
        </p:txBody>
      </p:sp>
      <p:sp>
        <p:nvSpPr>
          <p:cNvPr id="41" name="Nadpis 3">
            <a:extLst>
              <a:ext uri="{FF2B5EF4-FFF2-40B4-BE49-F238E27FC236}">
                <a16:creationId xmlns:a16="http://schemas.microsoft.com/office/drawing/2014/main" id="{DA66D716-7F5A-4591-1BB5-DA4769957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8" y="342244"/>
            <a:ext cx="11251576" cy="800712"/>
          </a:xfrm>
        </p:spPr>
        <p:txBody>
          <a:bodyPr/>
          <a:lstStyle/>
          <a:p>
            <a:r>
              <a:rPr lang="cs-CZ" noProof="0" dirty="0"/>
              <a:t>Časová osa přechodu na FRMCS na síti Správy železnic</a:t>
            </a:r>
          </a:p>
        </p:txBody>
      </p:sp>
      <p:sp>
        <p:nvSpPr>
          <p:cNvPr id="70" name="Footer Placeholder 2">
            <a:extLst>
              <a:ext uri="{FF2B5EF4-FFF2-40B4-BE49-F238E27FC236}">
                <a16:creationId xmlns:a16="http://schemas.microsoft.com/office/drawing/2014/main" id="{DEAFD31A-EEDA-B49F-6C28-7DEE4EDC340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noProof="0" dirty="0"/>
              <a:t>Systém FRMCS – plán implementace v ČR </a:t>
            </a:r>
          </a:p>
        </p:txBody>
      </p:sp>
      <p:sp>
        <p:nvSpPr>
          <p:cNvPr id="37" name="Zástupný obsah 1">
            <a:extLst>
              <a:ext uri="{FF2B5EF4-FFF2-40B4-BE49-F238E27FC236}">
                <a16:creationId xmlns:a16="http://schemas.microsoft.com/office/drawing/2014/main" id="{67C00C2E-57B8-67F5-3D65-AFEA7C10F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8" y="3429000"/>
            <a:ext cx="10864320" cy="2142273"/>
          </a:xfrm>
        </p:spPr>
        <p:txBody>
          <a:bodyPr numCol="2" spcCol="360000"/>
          <a:lstStyle/>
          <a:p>
            <a:pPr lvl="2"/>
            <a:r>
              <a:rPr lang="cs-CZ" b="0" noProof="0" dirty="0"/>
              <a:t>2034–2037 (T0 + 6 až 9) – Výstavba GSM-R případně duální GSM-R + FRMCS v rámci standardní investiční výstavby</a:t>
            </a:r>
          </a:p>
        </p:txBody>
      </p:sp>
      <p:graphicFrame>
        <p:nvGraphicFramePr>
          <p:cNvPr id="38" name="Zástupný obsah 6">
            <a:extLst>
              <a:ext uri="{FF2B5EF4-FFF2-40B4-BE49-F238E27FC236}">
                <a16:creationId xmlns:a16="http://schemas.microsoft.com/office/drawing/2014/main" id="{4A4C9CA8-CF89-323A-4F43-3DA819EB0D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1048388"/>
              </p:ext>
            </p:extLst>
          </p:nvPr>
        </p:nvGraphicFramePr>
        <p:xfrm>
          <a:off x="665163" y="1160712"/>
          <a:ext cx="10875962" cy="1125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9" name="Skupina 38">
            <a:extLst>
              <a:ext uri="{FF2B5EF4-FFF2-40B4-BE49-F238E27FC236}">
                <a16:creationId xmlns:a16="http://schemas.microsoft.com/office/drawing/2014/main" id="{C7E29BF1-6D32-26A6-D04C-3909C1740E80}"/>
              </a:ext>
            </a:extLst>
          </p:cNvPr>
          <p:cNvGrpSpPr/>
          <p:nvPr/>
        </p:nvGrpSpPr>
        <p:grpSpPr>
          <a:xfrm>
            <a:off x="662519" y="2182395"/>
            <a:ext cx="2851646" cy="333726"/>
            <a:chOff x="1327" y="127836"/>
            <a:chExt cx="2174661" cy="869864"/>
          </a:xfrm>
          <a:solidFill>
            <a:schemeClr val="tx2"/>
          </a:solidFill>
        </p:grpSpPr>
        <p:sp>
          <p:nvSpPr>
            <p:cNvPr id="42" name="Šipka: pětiúhelník 41">
              <a:extLst>
                <a:ext uri="{FF2B5EF4-FFF2-40B4-BE49-F238E27FC236}">
                  <a16:creationId xmlns:a16="http://schemas.microsoft.com/office/drawing/2014/main" id="{18C364D1-4EE6-8CD2-40BF-1F94DA890F08}"/>
                </a:ext>
              </a:extLst>
            </p:cNvPr>
            <p:cNvSpPr/>
            <p:nvPr/>
          </p:nvSpPr>
          <p:spPr>
            <a:xfrm>
              <a:off x="1327" y="127836"/>
              <a:ext cx="2174661" cy="86986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43" name="Šipka: pětiúhelník 4">
              <a:extLst>
                <a:ext uri="{FF2B5EF4-FFF2-40B4-BE49-F238E27FC236}">
                  <a16:creationId xmlns:a16="http://schemas.microsoft.com/office/drawing/2014/main" id="{C50D6D96-B9FF-DF39-55E6-646C028992F5}"/>
                </a:ext>
              </a:extLst>
            </p:cNvPr>
            <p:cNvSpPr txBox="1"/>
            <p:nvPr/>
          </p:nvSpPr>
          <p:spPr>
            <a:xfrm>
              <a:off x="51363" y="302204"/>
              <a:ext cx="1947866" cy="656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noProof="0" dirty="0"/>
                <a:t>Infrastruktura - </a:t>
              </a:r>
              <a:r>
                <a:rPr lang="cs-CZ" sz="1500" b="0" kern="1200" noProof="0" dirty="0"/>
                <a:t>GSM-R </a:t>
              </a:r>
            </a:p>
          </p:txBody>
        </p:sp>
      </p:grp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3BFC1E73-60A9-7974-657C-512D43D6A756}"/>
              </a:ext>
            </a:extLst>
          </p:cNvPr>
          <p:cNvGrpSpPr/>
          <p:nvPr/>
        </p:nvGrpSpPr>
        <p:grpSpPr>
          <a:xfrm>
            <a:off x="3345349" y="2182395"/>
            <a:ext cx="6248658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45" name="Šipka: dvojitá 44">
              <a:extLst>
                <a:ext uri="{FF2B5EF4-FFF2-40B4-BE49-F238E27FC236}">
                  <a16:creationId xmlns:a16="http://schemas.microsoft.com/office/drawing/2014/main" id="{83E5268A-3A10-C9CA-4612-E37C804728BD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46" name="Šipka: dvojitá 4">
              <a:extLst>
                <a:ext uri="{FF2B5EF4-FFF2-40B4-BE49-F238E27FC236}">
                  <a16:creationId xmlns:a16="http://schemas.microsoft.com/office/drawing/2014/main" id="{D7A8AA38-13DE-EAB2-DBF4-CF4947952896}"/>
                </a:ext>
              </a:extLst>
            </p:cNvPr>
            <p:cNvSpPr txBox="1"/>
            <p:nvPr/>
          </p:nvSpPr>
          <p:spPr>
            <a:xfrm>
              <a:off x="5382865" y="341393"/>
              <a:ext cx="1849958" cy="52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kern="1200" noProof="0" dirty="0"/>
                <a:t>Infrastruktura - Doba migrace GSM-R/FRMCS </a:t>
              </a:r>
            </a:p>
          </p:txBody>
        </p:sp>
      </p:grpSp>
      <p:grpSp>
        <p:nvGrpSpPr>
          <p:cNvPr id="47" name="Skupina 46">
            <a:extLst>
              <a:ext uri="{FF2B5EF4-FFF2-40B4-BE49-F238E27FC236}">
                <a16:creationId xmlns:a16="http://schemas.microsoft.com/office/drawing/2014/main" id="{4729DC29-F485-9035-C4D3-CC20A874B614}"/>
              </a:ext>
            </a:extLst>
          </p:cNvPr>
          <p:cNvGrpSpPr/>
          <p:nvPr/>
        </p:nvGrpSpPr>
        <p:grpSpPr>
          <a:xfrm>
            <a:off x="9405556" y="2182394"/>
            <a:ext cx="21212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48" name="Šipka: dvojitá 47">
              <a:extLst>
                <a:ext uri="{FF2B5EF4-FFF2-40B4-BE49-F238E27FC236}">
                  <a16:creationId xmlns:a16="http://schemas.microsoft.com/office/drawing/2014/main" id="{96E98761-D7C3-659A-4655-7266E1CD9A34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49" name="Šipka: dvojitá 4">
              <a:extLst>
                <a:ext uri="{FF2B5EF4-FFF2-40B4-BE49-F238E27FC236}">
                  <a16:creationId xmlns:a16="http://schemas.microsoft.com/office/drawing/2014/main" id="{984D03E6-62F0-AB09-F79F-B36E164B4D87}"/>
                </a:ext>
              </a:extLst>
            </p:cNvPr>
            <p:cNvSpPr txBox="1"/>
            <p:nvPr/>
          </p:nvSpPr>
          <p:spPr>
            <a:xfrm>
              <a:off x="5431347" y="341393"/>
              <a:ext cx="1765221" cy="5207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500" kern="1200" noProof="0" dirty="0"/>
            </a:p>
          </p:txBody>
        </p: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01204A0B-268D-D1D8-3D08-7DE0DA46812C}"/>
              </a:ext>
            </a:extLst>
          </p:cNvPr>
          <p:cNvGrpSpPr/>
          <p:nvPr/>
        </p:nvGrpSpPr>
        <p:grpSpPr>
          <a:xfrm>
            <a:off x="673633" y="2557208"/>
            <a:ext cx="2840532" cy="333726"/>
            <a:chOff x="1327" y="127836"/>
            <a:chExt cx="2174661" cy="869864"/>
          </a:xfrm>
          <a:solidFill>
            <a:schemeClr val="tx2"/>
          </a:solidFill>
        </p:grpSpPr>
        <p:sp>
          <p:nvSpPr>
            <p:cNvPr id="51" name="Šipka: pětiúhelník 50">
              <a:extLst>
                <a:ext uri="{FF2B5EF4-FFF2-40B4-BE49-F238E27FC236}">
                  <a16:creationId xmlns:a16="http://schemas.microsoft.com/office/drawing/2014/main" id="{F17414FA-C60B-DC9F-FB4F-476DD4201032}"/>
                </a:ext>
              </a:extLst>
            </p:cNvPr>
            <p:cNvSpPr/>
            <p:nvPr/>
          </p:nvSpPr>
          <p:spPr>
            <a:xfrm>
              <a:off x="1327" y="127836"/>
              <a:ext cx="2174661" cy="86986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52" name="Šipka: pětiúhelník 4">
              <a:extLst>
                <a:ext uri="{FF2B5EF4-FFF2-40B4-BE49-F238E27FC236}">
                  <a16:creationId xmlns:a16="http://schemas.microsoft.com/office/drawing/2014/main" id="{158030DF-01E6-8274-42E8-1C18AD7DAD2B}"/>
                </a:ext>
              </a:extLst>
            </p:cNvPr>
            <p:cNvSpPr txBox="1"/>
            <p:nvPr/>
          </p:nvSpPr>
          <p:spPr>
            <a:xfrm>
              <a:off x="51363" y="302204"/>
              <a:ext cx="1947866" cy="656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noProof="0" dirty="0"/>
                <a:t>Vozidla - </a:t>
              </a:r>
              <a:r>
                <a:rPr lang="cs-CZ" sz="1500" b="0" kern="1200" noProof="0" dirty="0"/>
                <a:t>GSM-R </a:t>
              </a:r>
            </a:p>
          </p:txBody>
        </p:sp>
      </p:grpSp>
      <p:grpSp>
        <p:nvGrpSpPr>
          <p:cNvPr id="53" name="Skupina 52">
            <a:extLst>
              <a:ext uri="{FF2B5EF4-FFF2-40B4-BE49-F238E27FC236}">
                <a16:creationId xmlns:a16="http://schemas.microsoft.com/office/drawing/2014/main" id="{E00FA69D-44AC-F793-66C4-3BFCF8CA846E}"/>
              </a:ext>
            </a:extLst>
          </p:cNvPr>
          <p:cNvGrpSpPr/>
          <p:nvPr/>
        </p:nvGrpSpPr>
        <p:grpSpPr>
          <a:xfrm>
            <a:off x="3356463" y="2557208"/>
            <a:ext cx="6248658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54" name="Šipka: dvojitá 53">
              <a:extLst>
                <a:ext uri="{FF2B5EF4-FFF2-40B4-BE49-F238E27FC236}">
                  <a16:creationId xmlns:a16="http://schemas.microsoft.com/office/drawing/2014/main" id="{4A93BA77-0839-5505-B77D-BC7AAC9E7A1F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55" name="Šipka: dvojitá 4">
              <a:extLst>
                <a:ext uri="{FF2B5EF4-FFF2-40B4-BE49-F238E27FC236}">
                  <a16:creationId xmlns:a16="http://schemas.microsoft.com/office/drawing/2014/main" id="{948D8300-DB5A-AE0B-E63B-4452E9DF4A82}"/>
                </a:ext>
              </a:extLst>
            </p:cNvPr>
            <p:cNvSpPr txBox="1"/>
            <p:nvPr/>
          </p:nvSpPr>
          <p:spPr>
            <a:xfrm>
              <a:off x="5382865" y="341393"/>
              <a:ext cx="1849958" cy="52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kern="1200" noProof="0" dirty="0"/>
                <a:t>Vozidla - Doba migrace GSM-R/FRMCS</a:t>
              </a:r>
            </a:p>
          </p:txBody>
        </p:sp>
      </p:grpSp>
      <p:grpSp>
        <p:nvGrpSpPr>
          <p:cNvPr id="56" name="Skupina 55">
            <a:extLst>
              <a:ext uri="{FF2B5EF4-FFF2-40B4-BE49-F238E27FC236}">
                <a16:creationId xmlns:a16="http://schemas.microsoft.com/office/drawing/2014/main" id="{DD8FBDD0-4670-C720-CEAF-9609418CF8A3}"/>
              </a:ext>
            </a:extLst>
          </p:cNvPr>
          <p:cNvGrpSpPr/>
          <p:nvPr/>
        </p:nvGrpSpPr>
        <p:grpSpPr>
          <a:xfrm>
            <a:off x="9416670" y="2557207"/>
            <a:ext cx="21212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57" name="Šipka: dvojitá 56">
              <a:extLst>
                <a:ext uri="{FF2B5EF4-FFF2-40B4-BE49-F238E27FC236}">
                  <a16:creationId xmlns:a16="http://schemas.microsoft.com/office/drawing/2014/main" id="{82E5270C-6411-B458-47FE-FBA19AD99CE9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58" name="Šipka: dvojitá 4">
              <a:extLst>
                <a:ext uri="{FF2B5EF4-FFF2-40B4-BE49-F238E27FC236}">
                  <a16:creationId xmlns:a16="http://schemas.microsoft.com/office/drawing/2014/main" id="{41BF56CC-7D6A-2799-91CF-7CDC844562F9}"/>
                </a:ext>
              </a:extLst>
            </p:cNvPr>
            <p:cNvSpPr txBox="1"/>
            <p:nvPr/>
          </p:nvSpPr>
          <p:spPr>
            <a:xfrm>
              <a:off x="5431347" y="341393"/>
              <a:ext cx="1765221" cy="5207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500" kern="1200" noProof="0" dirty="0"/>
            </a:p>
          </p:txBody>
        </p:sp>
      </p:grpSp>
      <p:grpSp>
        <p:nvGrpSpPr>
          <p:cNvPr id="59" name="Skupina 58">
            <a:extLst>
              <a:ext uri="{FF2B5EF4-FFF2-40B4-BE49-F238E27FC236}">
                <a16:creationId xmlns:a16="http://schemas.microsoft.com/office/drawing/2014/main" id="{ED120427-5455-F03C-0794-206D8CCA5C98}"/>
              </a:ext>
            </a:extLst>
          </p:cNvPr>
          <p:cNvGrpSpPr/>
          <p:nvPr/>
        </p:nvGrpSpPr>
        <p:grpSpPr>
          <a:xfrm>
            <a:off x="673633" y="2927690"/>
            <a:ext cx="2840532" cy="333726"/>
            <a:chOff x="1327" y="127836"/>
            <a:chExt cx="2174661" cy="869864"/>
          </a:xfrm>
          <a:solidFill>
            <a:schemeClr val="tx2"/>
          </a:solidFill>
        </p:grpSpPr>
        <p:sp>
          <p:nvSpPr>
            <p:cNvPr id="60" name="Šipka: pětiúhelník 59">
              <a:extLst>
                <a:ext uri="{FF2B5EF4-FFF2-40B4-BE49-F238E27FC236}">
                  <a16:creationId xmlns:a16="http://schemas.microsoft.com/office/drawing/2014/main" id="{20B2A0DE-46DD-099D-1461-8CA066BF3022}"/>
                </a:ext>
              </a:extLst>
            </p:cNvPr>
            <p:cNvSpPr/>
            <p:nvPr/>
          </p:nvSpPr>
          <p:spPr>
            <a:xfrm>
              <a:off x="1327" y="127836"/>
              <a:ext cx="2174661" cy="86986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61" name="Šipka: pětiúhelník 4">
              <a:extLst>
                <a:ext uri="{FF2B5EF4-FFF2-40B4-BE49-F238E27FC236}">
                  <a16:creationId xmlns:a16="http://schemas.microsoft.com/office/drawing/2014/main" id="{78196146-390B-0B5E-1BC2-3AB87BE0F0C8}"/>
                </a:ext>
              </a:extLst>
            </p:cNvPr>
            <p:cNvSpPr txBox="1"/>
            <p:nvPr/>
          </p:nvSpPr>
          <p:spPr>
            <a:xfrm>
              <a:off x="51363" y="302204"/>
              <a:ext cx="1947866" cy="656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noProof="0" dirty="0"/>
                <a:t>RBC - </a:t>
              </a:r>
              <a:r>
                <a:rPr lang="cs-CZ" sz="1500" b="0" kern="1200" noProof="0" dirty="0"/>
                <a:t>ISDN </a:t>
              </a:r>
            </a:p>
          </p:txBody>
        </p:sp>
      </p:grpSp>
      <p:grpSp>
        <p:nvGrpSpPr>
          <p:cNvPr id="62" name="Skupina 61">
            <a:extLst>
              <a:ext uri="{FF2B5EF4-FFF2-40B4-BE49-F238E27FC236}">
                <a16:creationId xmlns:a16="http://schemas.microsoft.com/office/drawing/2014/main" id="{D96B5484-E768-27C8-943B-B789B30884C3}"/>
              </a:ext>
            </a:extLst>
          </p:cNvPr>
          <p:cNvGrpSpPr/>
          <p:nvPr/>
        </p:nvGrpSpPr>
        <p:grpSpPr>
          <a:xfrm>
            <a:off x="3348640" y="2927690"/>
            <a:ext cx="62564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63" name="Šipka: dvojitá 62">
              <a:extLst>
                <a:ext uri="{FF2B5EF4-FFF2-40B4-BE49-F238E27FC236}">
                  <a16:creationId xmlns:a16="http://schemas.microsoft.com/office/drawing/2014/main" id="{07A30770-0F1B-8CA9-2E76-51641AA11CFF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64" name="Šipka: dvojitá 4">
              <a:extLst>
                <a:ext uri="{FF2B5EF4-FFF2-40B4-BE49-F238E27FC236}">
                  <a16:creationId xmlns:a16="http://schemas.microsoft.com/office/drawing/2014/main" id="{143DE8BF-59C4-A1C8-AA59-D8D9A106C233}"/>
                </a:ext>
              </a:extLst>
            </p:cNvPr>
            <p:cNvSpPr txBox="1"/>
            <p:nvPr/>
          </p:nvSpPr>
          <p:spPr>
            <a:xfrm>
              <a:off x="5382865" y="341393"/>
              <a:ext cx="1849958" cy="52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kern="1200" noProof="0" dirty="0"/>
                <a:t>RBC - </a:t>
              </a:r>
              <a:r>
                <a:rPr lang="cs-CZ" sz="1500" kern="1200" noProof="0" dirty="0" err="1"/>
                <a:t>Dual</a:t>
              </a:r>
              <a:r>
                <a:rPr lang="cs-CZ" sz="1500" kern="1200" noProof="0" dirty="0"/>
                <a:t> provoz ISND/IP</a:t>
              </a:r>
            </a:p>
          </p:txBody>
        </p:sp>
      </p:grpSp>
      <p:grpSp>
        <p:nvGrpSpPr>
          <p:cNvPr id="65" name="Skupina 64">
            <a:extLst>
              <a:ext uri="{FF2B5EF4-FFF2-40B4-BE49-F238E27FC236}">
                <a16:creationId xmlns:a16="http://schemas.microsoft.com/office/drawing/2014/main" id="{734D740E-61B0-0D7C-8E14-0B872A8FC6A0}"/>
              </a:ext>
            </a:extLst>
          </p:cNvPr>
          <p:cNvGrpSpPr/>
          <p:nvPr/>
        </p:nvGrpSpPr>
        <p:grpSpPr>
          <a:xfrm>
            <a:off x="9416670" y="2927689"/>
            <a:ext cx="21212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66" name="Šipka: dvojitá 65">
              <a:extLst>
                <a:ext uri="{FF2B5EF4-FFF2-40B4-BE49-F238E27FC236}">
                  <a16:creationId xmlns:a16="http://schemas.microsoft.com/office/drawing/2014/main" id="{8C9A200E-F2CF-2951-38C8-7E70A52D3794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67" name="Šipka: dvojitá 4">
              <a:extLst>
                <a:ext uri="{FF2B5EF4-FFF2-40B4-BE49-F238E27FC236}">
                  <a16:creationId xmlns:a16="http://schemas.microsoft.com/office/drawing/2014/main" id="{4A3F9B93-5E0B-CF2A-876E-6CF0C242AED7}"/>
                </a:ext>
              </a:extLst>
            </p:cNvPr>
            <p:cNvSpPr txBox="1"/>
            <p:nvPr/>
          </p:nvSpPr>
          <p:spPr>
            <a:xfrm>
              <a:off x="5431347" y="341393"/>
              <a:ext cx="1765221" cy="5207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500" kern="12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99069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0F401-0821-FB29-EB68-0DA01A337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E60614-DAAF-16E9-FCE7-D2AD3949CFD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noProof="0" smtClean="0"/>
              <a:pPr/>
              <a:t>16</a:t>
            </a:fld>
            <a:endParaRPr lang="cs-CZ" noProof="0" dirty="0"/>
          </a:p>
        </p:txBody>
      </p:sp>
      <p:sp>
        <p:nvSpPr>
          <p:cNvPr id="40" name="Zástupný text 2">
            <a:extLst>
              <a:ext uri="{FF2B5EF4-FFF2-40B4-BE49-F238E27FC236}">
                <a16:creationId xmlns:a16="http://schemas.microsoft.com/office/drawing/2014/main" id="{3442A36C-215B-C90B-67C4-34825A4D28B9}"/>
              </a:ext>
            </a:extLst>
          </p:cNvPr>
          <p:cNvSpPr txBox="1">
            <a:spLocks/>
          </p:cNvSpPr>
          <p:nvPr/>
        </p:nvSpPr>
        <p:spPr>
          <a:xfrm>
            <a:off x="581830" y="5352203"/>
            <a:ext cx="10875433" cy="9080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accent3"/>
              </a:buClr>
              <a:buFont typeface="Arial" panose="020B0604020202020204" pitchFamily="34" charset="0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737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1025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8825" indent="-2730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9675" indent="-212725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613" indent="-214313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noProof="0" dirty="0"/>
              <a:t>Předběžný plán v závislosti na financování.</a:t>
            </a:r>
          </a:p>
          <a:p>
            <a:r>
              <a:rPr lang="cs-CZ" sz="1200" noProof="0" dirty="0"/>
              <a:t>Jednotlivé kroky na sebe musejí vzájemně navazovat.</a:t>
            </a:r>
          </a:p>
        </p:txBody>
      </p:sp>
      <p:sp>
        <p:nvSpPr>
          <p:cNvPr id="41" name="Nadpis 3">
            <a:extLst>
              <a:ext uri="{FF2B5EF4-FFF2-40B4-BE49-F238E27FC236}">
                <a16:creationId xmlns:a16="http://schemas.microsoft.com/office/drawing/2014/main" id="{343954ED-DB4D-BC64-AA8E-6E148115A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8" y="342244"/>
            <a:ext cx="11251576" cy="800712"/>
          </a:xfrm>
        </p:spPr>
        <p:txBody>
          <a:bodyPr/>
          <a:lstStyle/>
          <a:p>
            <a:r>
              <a:rPr lang="cs-CZ" noProof="0" dirty="0"/>
              <a:t>Časová osa přechodu na FRMCS na síti Správy železnic</a:t>
            </a:r>
          </a:p>
        </p:txBody>
      </p:sp>
      <p:sp>
        <p:nvSpPr>
          <p:cNvPr id="70" name="Footer Placeholder 2">
            <a:extLst>
              <a:ext uri="{FF2B5EF4-FFF2-40B4-BE49-F238E27FC236}">
                <a16:creationId xmlns:a16="http://schemas.microsoft.com/office/drawing/2014/main" id="{401C21B3-2C44-7EAF-EC5C-A3B7D28B2A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noProof="0" dirty="0"/>
              <a:t>Systém FRMCS – plán implementace v ČR </a:t>
            </a:r>
          </a:p>
        </p:txBody>
      </p:sp>
      <p:sp>
        <p:nvSpPr>
          <p:cNvPr id="5" name="Zástupný obsah 1">
            <a:extLst>
              <a:ext uri="{FF2B5EF4-FFF2-40B4-BE49-F238E27FC236}">
                <a16:creationId xmlns:a16="http://schemas.microsoft.com/office/drawing/2014/main" id="{9F174586-1B2D-48DB-47A0-1DF3DB67F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8" y="3429000"/>
            <a:ext cx="10864320" cy="2142273"/>
          </a:xfrm>
        </p:spPr>
        <p:txBody>
          <a:bodyPr numCol="2" spcCol="360000"/>
          <a:lstStyle/>
          <a:p>
            <a:pPr lvl="2"/>
            <a:r>
              <a:rPr lang="cs-CZ" b="0" noProof="0" dirty="0"/>
              <a:t>od 2038 (T0 + 10) – Zahájení instalace výhradně systému FRMCS</a:t>
            </a:r>
          </a:p>
          <a:p>
            <a:pPr lvl="2"/>
            <a:r>
              <a:rPr lang="cs-CZ" b="0" noProof="0" dirty="0"/>
              <a:t>Ukončení nových nasazení GSM-R</a:t>
            </a:r>
          </a:p>
          <a:p>
            <a:pPr lvl="2"/>
            <a:r>
              <a:rPr lang="cs-CZ" b="0" noProof="0" dirty="0"/>
              <a:t>Dopravcům oznámena garantovaná doba podpory GSM-R</a:t>
            </a:r>
          </a:p>
          <a:p>
            <a:endParaRPr lang="cs-CZ" noProof="0" dirty="0"/>
          </a:p>
          <a:p>
            <a:pPr>
              <a:buFont typeface="Arial" panose="020B0604020202020204" pitchFamily="34" charset="0"/>
              <a:buChar char="•"/>
            </a:pPr>
            <a:endParaRPr lang="cs-CZ" noProof="0" dirty="0"/>
          </a:p>
        </p:txBody>
      </p:sp>
      <p:graphicFrame>
        <p:nvGraphicFramePr>
          <p:cNvPr id="6" name="Zástupný obsah 6">
            <a:extLst>
              <a:ext uri="{FF2B5EF4-FFF2-40B4-BE49-F238E27FC236}">
                <a16:creationId xmlns:a16="http://schemas.microsoft.com/office/drawing/2014/main" id="{546410A6-F1B5-3C93-ED1B-E63EE4DB8F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4391582"/>
              </p:ext>
            </p:extLst>
          </p:nvPr>
        </p:nvGraphicFramePr>
        <p:xfrm>
          <a:off x="665163" y="1160712"/>
          <a:ext cx="10875962" cy="1125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4" name="Skupina 33">
            <a:extLst>
              <a:ext uri="{FF2B5EF4-FFF2-40B4-BE49-F238E27FC236}">
                <a16:creationId xmlns:a16="http://schemas.microsoft.com/office/drawing/2014/main" id="{96B2C6E4-BB9E-4E73-2C9E-AEA0A1A6EFE6}"/>
              </a:ext>
            </a:extLst>
          </p:cNvPr>
          <p:cNvGrpSpPr/>
          <p:nvPr/>
        </p:nvGrpSpPr>
        <p:grpSpPr>
          <a:xfrm>
            <a:off x="662519" y="2182395"/>
            <a:ext cx="2851646" cy="333726"/>
            <a:chOff x="1327" y="127836"/>
            <a:chExt cx="2174661" cy="869864"/>
          </a:xfrm>
          <a:solidFill>
            <a:schemeClr val="tx2"/>
          </a:solidFill>
        </p:grpSpPr>
        <p:sp>
          <p:nvSpPr>
            <p:cNvPr id="35" name="Šipka: pětiúhelník 34">
              <a:extLst>
                <a:ext uri="{FF2B5EF4-FFF2-40B4-BE49-F238E27FC236}">
                  <a16:creationId xmlns:a16="http://schemas.microsoft.com/office/drawing/2014/main" id="{D8193B2B-DF4F-B855-3256-39BFFB306FFF}"/>
                </a:ext>
              </a:extLst>
            </p:cNvPr>
            <p:cNvSpPr/>
            <p:nvPr/>
          </p:nvSpPr>
          <p:spPr>
            <a:xfrm>
              <a:off x="1327" y="127836"/>
              <a:ext cx="2174661" cy="86986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36" name="Šipka: pětiúhelník 4">
              <a:extLst>
                <a:ext uri="{FF2B5EF4-FFF2-40B4-BE49-F238E27FC236}">
                  <a16:creationId xmlns:a16="http://schemas.microsoft.com/office/drawing/2014/main" id="{F1838574-0367-B831-6EEF-9FCB160E250C}"/>
                </a:ext>
              </a:extLst>
            </p:cNvPr>
            <p:cNvSpPr txBox="1"/>
            <p:nvPr/>
          </p:nvSpPr>
          <p:spPr>
            <a:xfrm>
              <a:off x="51363" y="302204"/>
              <a:ext cx="1947866" cy="656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noProof="0" dirty="0"/>
                <a:t>Infrastruktura - </a:t>
              </a:r>
              <a:r>
                <a:rPr lang="cs-CZ" sz="1500" b="0" kern="1200" noProof="0" dirty="0"/>
                <a:t>GSM-R </a:t>
              </a:r>
            </a:p>
          </p:txBody>
        </p:sp>
      </p:grpSp>
      <p:grpSp>
        <p:nvGrpSpPr>
          <p:cNvPr id="68" name="Skupina 67">
            <a:extLst>
              <a:ext uri="{FF2B5EF4-FFF2-40B4-BE49-F238E27FC236}">
                <a16:creationId xmlns:a16="http://schemas.microsoft.com/office/drawing/2014/main" id="{53FAEA05-0600-97F1-1346-9E2F8F397181}"/>
              </a:ext>
            </a:extLst>
          </p:cNvPr>
          <p:cNvGrpSpPr/>
          <p:nvPr/>
        </p:nvGrpSpPr>
        <p:grpSpPr>
          <a:xfrm>
            <a:off x="3345349" y="2182395"/>
            <a:ext cx="6248658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69" name="Šipka: dvojitá 68">
              <a:extLst>
                <a:ext uri="{FF2B5EF4-FFF2-40B4-BE49-F238E27FC236}">
                  <a16:creationId xmlns:a16="http://schemas.microsoft.com/office/drawing/2014/main" id="{36E9AE48-441F-6E6C-2892-A40D2358962B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71" name="Šipka: dvojitá 4">
              <a:extLst>
                <a:ext uri="{FF2B5EF4-FFF2-40B4-BE49-F238E27FC236}">
                  <a16:creationId xmlns:a16="http://schemas.microsoft.com/office/drawing/2014/main" id="{E6F5172F-477E-A1B3-A517-88E548EE6EA0}"/>
                </a:ext>
              </a:extLst>
            </p:cNvPr>
            <p:cNvSpPr txBox="1"/>
            <p:nvPr/>
          </p:nvSpPr>
          <p:spPr>
            <a:xfrm>
              <a:off x="5382865" y="341393"/>
              <a:ext cx="1849958" cy="52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kern="1200" noProof="0" dirty="0"/>
                <a:t>Infrastruktura - Doba migrace GSM-R/FRMCS </a:t>
              </a:r>
            </a:p>
          </p:txBody>
        </p:sp>
      </p:grpSp>
      <p:grpSp>
        <p:nvGrpSpPr>
          <p:cNvPr id="72" name="Skupina 71">
            <a:extLst>
              <a:ext uri="{FF2B5EF4-FFF2-40B4-BE49-F238E27FC236}">
                <a16:creationId xmlns:a16="http://schemas.microsoft.com/office/drawing/2014/main" id="{36248A8D-1FE4-D4AC-D36F-6567F95E6A49}"/>
              </a:ext>
            </a:extLst>
          </p:cNvPr>
          <p:cNvGrpSpPr/>
          <p:nvPr/>
        </p:nvGrpSpPr>
        <p:grpSpPr>
          <a:xfrm>
            <a:off x="9405556" y="2182394"/>
            <a:ext cx="21212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73" name="Šipka: dvojitá 72">
              <a:extLst>
                <a:ext uri="{FF2B5EF4-FFF2-40B4-BE49-F238E27FC236}">
                  <a16:creationId xmlns:a16="http://schemas.microsoft.com/office/drawing/2014/main" id="{78F16D6B-F402-F3E2-CDED-150CCC7F3DD2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74" name="Šipka: dvojitá 4">
              <a:extLst>
                <a:ext uri="{FF2B5EF4-FFF2-40B4-BE49-F238E27FC236}">
                  <a16:creationId xmlns:a16="http://schemas.microsoft.com/office/drawing/2014/main" id="{B12EFAAA-61ED-0453-A4E0-B5EE6A4DFD84}"/>
                </a:ext>
              </a:extLst>
            </p:cNvPr>
            <p:cNvSpPr txBox="1"/>
            <p:nvPr/>
          </p:nvSpPr>
          <p:spPr>
            <a:xfrm>
              <a:off x="5431347" y="341393"/>
              <a:ext cx="1765221" cy="5207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500" kern="1200" noProof="0" dirty="0"/>
            </a:p>
          </p:txBody>
        </p:sp>
      </p:grpSp>
      <p:grpSp>
        <p:nvGrpSpPr>
          <p:cNvPr id="75" name="Skupina 74">
            <a:extLst>
              <a:ext uri="{FF2B5EF4-FFF2-40B4-BE49-F238E27FC236}">
                <a16:creationId xmlns:a16="http://schemas.microsoft.com/office/drawing/2014/main" id="{AB27E3CE-CB15-2816-7300-9AAC9039FC8B}"/>
              </a:ext>
            </a:extLst>
          </p:cNvPr>
          <p:cNvGrpSpPr/>
          <p:nvPr/>
        </p:nvGrpSpPr>
        <p:grpSpPr>
          <a:xfrm>
            <a:off x="673633" y="2557208"/>
            <a:ext cx="2840532" cy="333726"/>
            <a:chOff x="1327" y="127836"/>
            <a:chExt cx="2174661" cy="869864"/>
          </a:xfrm>
          <a:solidFill>
            <a:schemeClr val="tx2"/>
          </a:solidFill>
        </p:grpSpPr>
        <p:sp>
          <p:nvSpPr>
            <p:cNvPr id="76" name="Šipka: pětiúhelník 75">
              <a:extLst>
                <a:ext uri="{FF2B5EF4-FFF2-40B4-BE49-F238E27FC236}">
                  <a16:creationId xmlns:a16="http://schemas.microsoft.com/office/drawing/2014/main" id="{42AD54EB-E347-6099-4051-23F909D34AA9}"/>
                </a:ext>
              </a:extLst>
            </p:cNvPr>
            <p:cNvSpPr/>
            <p:nvPr/>
          </p:nvSpPr>
          <p:spPr>
            <a:xfrm>
              <a:off x="1327" y="127836"/>
              <a:ext cx="2174661" cy="86986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77" name="Šipka: pětiúhelník 4">
              <a:extLst>
                <a:ext uri="{FF2B5EF4-FFF2-40B4-BE49-F238E27FC236}">
                  <a16:creationId xmlns:a16="http://schemas.microsoft.com/office/drawing/2014/main" id="{27CE4D8C-2C0A-53C1-CB23-EF81C944E6C6}"/>
                </a:ext>
              </a:extLst>
            </p:cNvPr>
            <p:cNvSpPr txBox="1"/>
            <p:nvPr/>
          </p:nvSpPr>
          <p:spPr>
            <a:xfrm>
              <a:off x="51363" y="302204"/>
              <a:ext cx="1947866" cy="656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noProof="0" dirty="0"/>
                <a:t>Vozidla - </a:t>
              </a:r>
              <a:r>
                <a:rPr lang="cs-CZ" sz="1500" b="0" kern="1200" noProof="0" dirty="0"/>
                <a:t>GSM-R </a:t>
              </a:r>
            </a:p>
          </p:txBody>
        </p:sp>
      </p:grpSp>
      <p:grpSp>
        <p:nvGrpSpPr>
          <p:cNvPr id="78" name="Skupina 77">
            <a:extLst>
              <a:ext uri="{FF2B5EF4-FFF2-40B4-BE49-F238E27FC236}">
                <a16:creationId xmlns:a16="http://schemas.microsoft.com/office/drawing/2014/main" id="{BB0A816A-5FF7-9145-DB92-A20CFAEAE41F}"/>
              </a:ext>
            </a:extLst>
          </p:cNvPr>
          <p:cNvGrpSpPr/>
          <p:nvPr/>
        </p:nvGrpSpPr>
        <p:grpSpPr>
          <a:xfrm>
            <a:off x="3356463" y="2557208"/>
            <a:ext cx="6248658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79" name="Šipka: dvojitá 78">
              <a:extLst>
                <a:ext uri="{FF2B5EF4-FFF2-40B4-BE49-F238E27FC236}">
                  <a16:creationId xmlns:a16="http://schemas.microsoft.com/office/drawing/2014/main" id="{E28FB64B-602F-C949-D5A4-0AF527F17CA7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80" name="Šipka: dvojitá 4">
              <a:extLst>
                <a:ext uri="{FF2B5EF4-FFF2-40B4-BE49-F238E27FC236}">
                  <a16:creationId xmlns:a16="http://schemas.microsoft.com/office/drawing/2014/main" id="{59C366CB-1B68-3976-1156-A158221DBBDD}"/>
                </a:ext>
              </a:extLst>
            </p:cNvPr>
            <p:cNvSpPr txBox="1"/>
            <p:nvPr/>
          </p:nvSpPr>
          <p:spPr>
            <a:xfrm>
              <a:off x="5382865" y="341393"/>
              <a:ext cx="1849958" cy="52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kern="1200" noProof="0" dirty="0"/>
                <a:t>Vozidla - Doba migrace GSM-R/FRMCS</a:t>
              </a:r>
            </a:p>
          </p:txBody>
        </p:sp>
      </p:grpSp>
      <p:grpSp>
        <p:nvGrpSpPr>
          <p:cNvPr id="81" name="Skupina 80">
            <a:extLst>
              <a:ext uri="{FF2B5EF4-FFF2-40B4-BE49-F238E27FC236}">
                <a16:creationId xmlns:a16="http://schemas.microsoft.com/office/drawing/2014/main" id="{CFFBA0C0-2AF8-0DC0-81BC-F4EFA1F445ED}"/>
              </a:ext>
            </a:extLst>
          </p:cNvPr>
          <p:cNvGrpSpPr/>
          <p:nvPr/>
        </p:nvGrpSpPr>
        <p:grpSpPr>
          <a:xfrm>
            <a:off x="9416670" y="2557207"/>
            <a:ext cx="21212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82" name="Šipka: dvojitá 81">
              <a:extLst>
                <a:ext uri="{FF2B5EF4-FFF2-40B4-BE49-F238E27FC236}">
                  <a16:creationId xmlns:a16="http://schemas.microsoft.com/office/drawing/2014/main" id="{F1FFEC29-7F57-8C10-34E0-E57CFF0BE73C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83" name="Šipka: dvojitá 4">
              <a:extLst>
                <a:ext uri="{FF2B5EF4-FFF2-40B4-BE49-F238E27FC236}">
                  <a16:creationId xmlns:a16="http://schemas.microsoft.com/office/drawing/2014/main" id="{23040B1F-DEE4-B5F8-F289-2DA73E7E63B5}"/>
                </a:ext>
              </a:extLst>
            </p:cNvPr>
            <p:cNvSpPr txBox="1"/>
            <p:nvPr/>
          </p:nvSpPr>
          <p:spPr>
            <a:xfrm>
              <a:off x="5431347" y="341393"/>
              <a:ext cx="1765221" cy="5207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500" kern="1200" noProof="0" dirty="0"/>
            </a:p>
          </p:txBody>
        </p:sp>
      </p:grpSp>
      <p:grpSp>
        <p:nvGrpSpPr>
          <p:cNvPr id="84" name="Skupina 83">
            <a:extLst>
              <a:ext uri="{FF2B5EF4-FFF2-40B4-BE49-F238E27FC236}">
                <a16:creationId xmlns:a16="http://schemas.microsoft.com/office/drawing/2014/main" id="{F5B6ABFD-C0FE-846A-1A46-C359A3FF594B}"/>
              </a:ext>
            </a:extLst>
          </p:cNvPr>
          <p:cNvGrpSpPr/>
          <p:nvPr/>
        </p:nvGrpSpPr>
        <p:grpSpPr>
          <a:xfrm>
            <a:off x="673633" y="2927690"/>
            <a:ext cx="2840532" cy="333726"/>
            <a:chOff x="1327" y="127836"/>
            <a:chExt cx="2174661" cy="869864"/>
          </a:xfrm>
          <a:solidFill>
            <a:schemeClr val="tx2"/>
          </a:solidFill>
        </p:grpSpPr>
        <p:sp>
          <p:nvSpPr>
            <p:cNvPr id="85" name="Šipka: pětiúhelník 84">
              <a:extLst>
                <a:ext uri="{FF2B5EF4-FFF2-40B4-BE49-F238E27FC236}">
                  <a16:creationId xmlns:a16="http://schemas.microsoft.com/office/drawing/2014/main" id="{7A03D2CE-87AA-B9ED-DCC8-2007995F6082}"/>
                </a:ext>
              </a:extLst>
            </p:cNvPr>
            <p:cNvSpPr/>
            <p:nvPr/>
          </p:nvSpPr>
          <p:spPr>
            <a:xfrm>
              <a:off x="1327" y="127836"/>
              <a:ext cx="2174661" cy="86986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86" name="Šipka: pětiúhelník 4">
              <a:extLst>
                <a:ext uri="{FF2B5EF4-FFF2-40B4-BE49-F238E27FC236}">
                  <a16:creationId xmlns:a16="http://schemas.microsoft.com/office/drawing/2014/main" id="{CB13768F-2A4F-2E92-9D40-FC5556B0B7F8}"/>
                </a:ext>
              </a:extLst>
            </p:cNvPr>
            <p:cNvSpPr txBox="1"/>
            <p:nvPr/>
          </p:nvSpPr>
          <p:spPr>
            <a:xfrm>
              <a:off x="51363" y="302204"/>
              <a:ext cx="1947866" cy="656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noProof="0" dirty="0"/>
                <a:t>RBC - </a:t>
              </a:r>
              <a:r>
                <a:rPr lang="cs-CZ" sz="1500" b="0" kern="1200" noProof="0" dirty="0"/>
                <a:t>ISDN </a:t>
              </a:r>
            </a:p>
          </p:txBody>
        </p:sp>
      </p:grpSp>
      <p:grpSp>
        <p:nvGrpSpPr>
          <p:cNvPr id="87" name="Skupina 86">
            <a:extLst>
              <a:ext uri="{FF2B5EF4-FFF2-40B4-BE49-F238E27FC236}">
                <a16:creationId xmlns:a16="http://schemas.microsoft.com/office/drawing/2014/main" id="{B5DF8246-34ED-9727-84D8-D9D415DDD03C}"/>
              </a:ext>
            </a:extLst>
          </p:cNvPr>
          <p:cNvGrpSpPr/>
          <p:nvPr/>
        </p:nvGrpSpPr>
        <p:grpSpPr>
          <a:xfrm>
            <a:off x="3348640" y="2927690"/>
            <a:ext cx="62564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88" name="Šipka: dvojitá 87">
              <a:extLst>
                <a:ext uri="{FF2B5EF4-FFF2-40B4-BE49-F238E27FC236}">
                  <a16:creationId xmlns:a16="http://schemas.microsoft.com/office/drawing/2014/main" id="{157B6C78-4E8E-5164-5246-C79A670A9CF5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89" name="Šipka: dvojitá 4">
              <a:extLst>
                <a:ext uri="{FF2B5EF4-FFF2-40B4-BE49-F238E27FC236}">
                  <a16:creationId xmlns:a16="http://schemas.microsoft.com/office/drawing/2014/main" id="{528E66F8-BE4B-EBB6-4F44-D4AE5525C543}"/>
                </a:ext>
              </a:extLst>
            </p:cNvPr>
            <p:cNvSpPr txBox="1"/>
            <p:nvPr/>
          </p:nvSpPr>
          <p:spPr>
            <a:xfrm>
              <a:off x="5382865" y="341393"/>
              <a:ext cx="1849958" cy="52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kern="1200" noProof="0" dirty="0"/>
                <a:t>RBC - </a:t>
              </a:r>
              <a:r>
                <a:rPr lang="cs-CZ" sz="1500" kern="1200" noProof="0" dirty="0" err="1"/>
                <a:t>Dual</a:t>
              </a:r>
              <a:r>
                <a:rPr lang="cs-CZ" sz="1500" kern="1200" noProof="0" dirty="0"/>
                <a:t> provoz ISND/IP</a:t>
              </a:r>
            </a:p>
          </p:txBody>
        </p:sp>
      </p:grpSp>
      <p:grpSp>
        <p:nvGrpSpPr>
          <p:cNvPr id="90" name="Skupina 89">
            <a:extLst>
              <a:ext uri="{FF2B5EF4-FFF2-40B4-BE49-F238E27FC236}">
                <a16:creationId xmlns:a16="http://schemas.microsoft.com/office/drawing/2014/main" id="{80E1B1FB-DF38-9753-D059-5FC85223D89F}"/>
              </a:ext>
            </a:extLst>
          </p:cNvPr>
          <p:cNvGrpSpPr/>
          <p:nvPr/>
        </p:nvGrpSpPr>
        <p:grpSpPr>
          <a:xfrm>
            <a:off x="9416670" y="2927689"/>
            <a:ext cx="21212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91" name="Šipka: dvojitá 90">
              <a:extLst>
                <a:ext uri="{FF2B5EF4-FFF2-40B4-BE49-F238E27FC236}">
                  <a16:creationId xmlns:a16="http://schemas.microsoft.com/office/drawing/2014/main" id="{0093A0DE-CB93-55A5-54F7-EDDDB8D163D9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92" name="Šipka: dvojitá 4">
              <a:extLst>
                <a:ext uri="{FF2B5EF4-FFF2-40B4-BE49-F238E27FC236}">
                  <a16:creationId xmlns:a16="http://schemas.microsoft.com/office/drawing/2014/main" id="{387337F2-5DDB-434E-DF00-DDB93970930C}"/>
                </a:ext>
              </a:extLst>
            </p:cNvPr>
            <p:cNvSpPr txBox="1"/>
            <p:nvPr/>
          </p:nvSpPr>
          <p:spPr>
            <a:xfrm>
              <a:off x="5431347" y="341393"/>
              <a:ext cx="1765221" cy="5207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500" kern="12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0641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FD15C-C9EB-83D3-DC6E-2788B412C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6DCE5C-43D1-5074-655D-BBDC449BDCC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noProof="0" smtClean="0"/>
              <a:pPr/>
              <a:t>17</a:t>
            </a:fld>
            <a:endParaRPr lang="cs-CZ" noProof="0" dirty="0"/>
          </a:p>
        </p:txBody>
      </p:sp>
      <p:sp>
        <p:nvSpPr>
          <p:cNvPr id="40" name="Zástupný text 2">
            <a:extLst>
              <a:ext uri="{FF2B5EF4-FFF2-40B4-BE49-F238E27FC236}">
                <a16:creationId xmlns:a16="http://schemas.microsoft.com/office/drawing/2014/main" id="{932BD6ED-89EF-853E-6C70-ECFB516D978C}"/>
              </a:ext>
            </a:extLst>
          </p:cNvPr>
          <p:cNvSpPr txBox="1">
            <a:spLocks/>
          </p:cNvSpPr>
          <p:nvPr/>
        </p:nvSpPr>
        <p:spPr>
          <a:xfrm>
            <a:off x="581830" y="5352203"/>
            <a:ext cx="10875433" cy="9080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accent3"/>
              </a:buClr>
              <a:buFont typeface="Arial" panose="020B0604020202020204" pitchFamily="34" charset="0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737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1025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8825" indent="-2730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9675" indent="-212725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613" indent="-214313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noProof="0" dirty="0"/>
              <a:t>Předběžný plán v závislosti na financování.</a:t>
            </a:r>
          </a:p>
          <a:p>
            <a:r>
              <a:rPr lang="cs-CZ" sz="1200" noProof="0" dirty="0"/>
              <a:t>Jednotlivé kroky na sebe musejí vzájemně navazovat.</a:t>
            </a:r>
          </a:p>
        </p:txBody>
      </p:sp>
      <p:sp>
        <p:nvSpPr>
          <p:cNvPr id="41" name="Nadpis 3">
            <a:extLst>
              <a:ext uri="{FF2B5EF4-FFF2-40B4-BE49-F238E27FC236}">
                <a16:creationId xmlns:a16="http://schemas.microsoft.com/office/drawing/2014/main" id="{48DAB7C5-7404-FCA2-68B0-B48EEFD30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8" y="342244"/>
            <a:ext cx="11251576" cy="800712"/>
          </a:xfrm>
        </p:spPr>
        <p:txBody>
          <a:bodyPr/>
          <a:lstStyle/>
          <a:p>
            <a:r>
              <a:rPr lang="cs-CZ" noProof="0" dirty="0"/>
              <a:t>Časová osa přechodu na FRMCS na síti Správy železnic</a:t>
            </a:r>
          </a:p>
        </p:txBody>
      </p:sp>
      <p:sp>
        <p:nvSpPr>
          <p:cNvPr id="70" name="Footer Placeholder 2">
            <a:extLst>
              <a:ext uri="{FF2B5EF4-FFF2-40B4-BE49-F238E27FC236}">
                <a16:creationId xmlns:a16="http://schemas.microsoft.com/office/drawing/2014/main" id="{332BD709-C7CD-AA9A-9A8F-D54FD43255E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noProof="0" dirty="0"/>
              <a:t>Systém FRMCS – plán implementace v ČR </a:t>
            </a:r>
          </a:p>
        </p:txBody>
      </p:sp>
      <p:sp>
        <p:nvSpPr>
          <p:cNvPr id="34" name="Zástupný obsah 1">
            <a:extLst>
              <a:ext uri="{FF2B5EF4-FFF2-40B4-BE49-F238E27FC236}">
                <a16:creationId xmlns:a16="http://schemas.microsoft.com/office/drawing/2014/main" id="{312781B0-F267-AC3B-4BC3-FDA34C9AB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8" y="3429000"/>
            <a:ext cx="10864320" cy="2142273"/>
          </a:xfrm>
        </p:spPr>
        <p:txBody>
          <a:bodyPr numCol="2" spcCol="360000"/>
          <a:lstStyle/>
          <a:p>
            <a:pPr lvl="2"/>
            <a:r>
              <a:rPr lang="cs-CZ" b="0" noProof="0" dirty="0"/>
              <a:t>Konec provozu GSM-R = postupně po roce 2038</a:t>
            </a:r>
          </a:p>
          <a:p>
            <a:pPr lvl="2"/>
            <a:r>
              <a:rPr lang="cs-CZ" b="0" noProof="0" dirty="0"/>
              <a:t>Faktický zánik GSM-R v letech 2040+</a:t>
            </a:r>
          </a:p>
          <a:p>
            <a:pPr lvl="2"/>
            <a:r>
              <a:rPr lang="cs-CZ" b="0" noProof="0" dirty="0"/>
              <a:t>V případě potřeby přechodové duální řešení</a:t>
            </a:r>
          </a:p>
        </p:txBody>
      </p:sp>
      <p:graphicFrame>
        <p:nvGraphicFramePr>
          <p:cNvPr id="35" name="Zástupný obsah 6">
            <a:extLst>
              <a:ext uri="{FF2B5EF4-FFF2-40B4-BE49-F238E27FC236}">
                <a16:creationId xmlns:a16="http://schemas.microsoft.com/office/drawing/2014/main" id="{B122E127-07D4-6E3F-24AF-627675C695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503635"/>
              </p:ext>
            </p:extLst>
          </p:nvPr>
        </p:nvGraphicFramePr>
        <p:xfrm>
          <a:off x="665163" y="1160712"/>
          <a:ext cx="10875962" cy="1125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7" name="Skupina 86">
            <a:extLst>
              <a:ext uri="{FF2B5EF4-FFF2-40B4-BE49-F238E27FC236}">
                <a16:creationId xmlns:a16="http://schemas.microsoft.com/office/drawing/2014/main" id="{01C8ED1E-DB1C-3DAC-3EAF-95FE6593C835}"/>
              </a:ext>
            </a:extLst>
          </p:cNvPr>
          <p:cNvGrpSpPr/>
          <p:nvPr/>
        </p:nvGrpSpPr>
        <p:grpSpPr>
          <a:xfrm>
            <a:off x="662519" y="2182395"/>
            <a:ext cx="2851646" cy="333726"/>
            <a:chOff x="1327" y="127836"/>
            <a:chExt cx="2174661" cy="869864"/>
          </a:xfrm>
          <a:solidFill>
            <a:schemeClr val="tx2"/>
          </a:solidFill>
        </p:grpSpPr>
        <p:sp>
          <p:nvSpPr>
            <p:cNvPr id="88" name="Šipka: pětiúhelník 87">
              <a:extLst>
                <a:ext uri="{FF2B5EF4-FFF2-40B4-BE49-F238E27FC236}">
                  <a16:creationId xmlns:a16="http://schemas.microsoft.com/office/drawing/2014/main" id="{04B25C6F-A2E2-DD9A-EDB9-9B4ECFCC0CA2}"/>
                </a:ext>
              </a:extLst>
            </p:cNvPr>
            <p:cNvSpPr/>
            <p:nvPr/>
          </p:nvSpPr>
          <p:spPr>
            <a:xfrm>
              <a:off x="1327" y="127836"/>
              <a:ext cx="2174661" cy="86986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89" name="Šipka: pětiúhelník 4">
              <a:extLst>
                <a:ext uri="{FF2B5EF4-FFF2-40B4-BE49-F238E27FC236}">
                  <a16:creationId xmlns:a16="http://schemas.microsoft.com/office/drawing/2014/main" id="{CBF859CA-3565-BDE1-A407-FC70721B71B3}"/>
                </a:ext>
              </a:extLst>
            </p:cNvPr>
            <p:cNvSpPr txBox="1"/>
            <p:nvPr/>
          </p:nvSpPr>
          <p:spPr>
            <a:xfrm>
              <a:off x="51363" y="302204"/>
              <a:ext cx="1947866" cy="656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noProof="0" dirty="0"/>
                <a:t>Infrastruktura - </a:t>
              </a:r>
              <a:r>
                <a:rPr lang="cs-CZ" sz="1500" b="0" kern="1200" noProof="0" dirty="0"/>
                <a:t>GSM-R </a:t>
              </a:r>
            </a:p>
          </p:txBody>
        </p:sp>
      </p:grpSp>
      <p:grpSp>
        <p:nvGrpSpPr>
          <p:cNvPr id="90" name="Skupina 89">
            <a:extLst>
              <a:ext uri="{FF2B5EF4-FFF2-40B4-BE49-F238E27FC236}">
                <a16:creationId xmlns:a16="http://schemas.microsoft.com/office/drawing/2014/main" id="{BDCDE70D-A844-1B9F-A0BC-F81EBB44DB6A}"/>
              </a:ext>
            </a:extLst>
          </p:cNvPr>
          <p:cNvGrpSpPr/>
          <p:nvPr/>
        </p:nvGrpSpPr>
        <p:grpSpPr>
          <a:xfrm>
            <a:off x="3345349" y="2182395"/>
            <a:ext cx="6248658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91" name="Šipka: dvojitá 90">
              <a:extLst>
                <a:ext uri="{FF2B5EF4-FFF2-40B4-BE49-F238E27FC236}">
                  <a16:creationId xmlns:a16="http://schemas.microsoft.com/office/drawing/2014/main" id="{6AED6550-8C25-5232-EB43-0207C6C5047E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92" name="Šipka: dvojitá 4">
              <a:extLst>
                <a:ext uri="{FF2B5EF4-FFF2-40B4-BE49-F238E27FC236}">
                  <a16:creationId xmlns:a16="http://schemas.microsoft.com/office/drawing/2014/main" id="{83EC18CD-0C6C-FDD8-0FE4-563FD47F8CEE}"/>
                </a:ext>
              </a:extLst>
            </p:cNvPr>
            <p:cNvSpPr txBox="1"/>
            <p:nvPr/>
          </p:nvSpPr>
          <p:spPr>
            <a:xfrm>
              <a:off x="5382865" y="341393"/>
              <a:ext cx="1849958" cy="52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kern="1200" noProof="0" dirty="0"/>
                <a:t>Infrastruktura - Doba migrace GSM-R/FRMCS </a:t>
              </a:r>
            </a:p>
          </p:txBody>
        </p:sp>
      </p:grpSp>
      <p:grpSp>
        <p:nvGrpSpPr>
          <p:cNvPr id="93" name="Skupina 92">
            <a:extLst>
              <a:ext uri="{FF2B5EF4-FFF2-40B4-BE49-F238E27FC236}">
                <a16:creationId xmlns:a16="http://schemas.microsoft.com/office/drawing/2014/main" id="{AC44B70C-336F-888B-9875-469B9361F8BB}"/>
              </a:ext>
            </a:extLst>
          </p:cNvPr>
          <p:cNvGrpSpPr/>
          <p:nvPr/>
        </p:nvGrpSpPr>
        <p:grpSpPr>
          <a:xfrm>
            <a:off x="9405556" y="2182394"/>
            <a:ext cx="21212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94" name="Šipka: dvojitá 93">
              <a:extLst>
                <a:ext uri="{FF2B5EF4-FFF2-40B4-BE49-F238E27FC236}">
                  <a16:creationId xmlns:a16="http://schemas.microsoft.com/office/drawing/2014/main" id="{A5EDA963-3C30-79BA-6633-B14AA2497BD1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95" name="Šipka: dvojitá 4">
              <a:extLst>
                <a:ext uri="{FF2B5EF4-FFF2-40B4-BE49-F238E27FC236}">
                  <a16:creationId xmlns:a16="http://schemas.microsoft.com/office/drawing/2014/main" id="{37C5D07F-A8F2-46F2-B2A0-29A8EF0827F2}"/>
                </a:ext>
              </a:extLst>
            </p:cNvPr>
            <p:cNvSpPr txBox="1"/>
            <p:nvPr/>
          </p:nvSpPr>
          <p:spPr>
            <a:xfrm>
              <a:off x="5431347" y="341393"/>
              <a:ext cx="1765221" cy="5207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500" kern="1200" noProof="0" dirty="0"/>
            </a:p>
          </p:txBody>
        </p:sp>
      </p:grpSp>
      <p:grpSp>
        <p:nvGrpSpPr>
          <p:cNvPr id="96" name="Skupina 95">
            <a:extLst>
              <a:ext uri="{FF2B5EF4-FFF2-40B4-BE49-F238E27FC236}">
                <a16:creationId xmlns:a16="http://schemas.microsoft.com/office/drawing/2014/main" id="{E0619B70-81BB-E50A-568B-2D276C7D486E}"/>
              </a:ext>
            </a:extLst>
          </p:cNvPr>
          <p:cNvGrpSpPr/>
          <p:nvPr/>
        </p:nvGrpSpPr>
        <p:grpSpPr>
          <a:xfrm>
            <a:off x="673633" y="2557208"/>
            <a:ext cx="2840532" cy="333726"/>
            <a:chOff x="1327" y="127836"/>
            <a:chExt cx="2174661" cy="869864"/>
          </a:xfrm>
          <a:solidFill>
            <a:schemeClr val="tx2"/>
          </a:solidFill>
        </p:grpSpPr>
        <p:sp>
          <p:nvSpPr>
            <p:cNvPr id="97" name="Šipka: pětiúhelník 96">
              <a:extLst>
                <a:ext uri="{FF2B5EF4-FFF2-40B4-BE49-F238E27FC236}">
                  <a16:creationId xmlns:a16="http://schemas.microsoft.com/office/drawing/2014/main" id="{79AF9646-4DD0-77EA-1B78-6DB00B535503}"/>
                </a:ext>
              </a:extLst>
            </p:cNvPr>
            <p:cNvSpPr/>
            <p:nvPr/>
          </p:nvSpPr>
          <p:spPr>
            <a:xfrm>
              <a:off x="1327" y="127836"/>
              <a:ext cx="2174661" cy="86986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98" name="Šipka: pětiúhelník 4">
              <a:extLst>
                <a:ext uri="{FF2B5EF4-FFF2-40B4-BE49-F238E27FC236}">
                  <a16:creationId xmlns:a16="http://schemas.microsoft.com/office/drawing/2014/main" id="{95E7DE9B-54C2-0192-3F93-6BBDD6BB0236}"/>
                </a:ext>
              </a:extLst>
            </p:cNvPr>
            <p:cNvSpPr txBox="1"/>
            <p:nvPr/>
          </p:nvSpPr>
          <p:spPr>
            <a:xfrm>
              <a:off x="51363" y="302204"/>
              <a:ext cx="1947866" cy="656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noProof="0" dirty="0"/>
                <a:t>Vozidla - </a:t>
              </a:r>
              <a:r>
                <a:rPr lang="cs-CZ" sz="1500" b="0" kern="1200" noProof="0" dirty="0"/>
                <a:t>GSM-R </a:t>
              </a:r>
            </a:p>
          </p:txBody>
        </p:sp>
      </p:grpSp>
      <p:grpSp>
        <p:nvGrpSpPr>
          <p:cNvPr id="99" name="Skupina 98">
            <a:extLst>
              <a:ext uri="{FF2B5EF4-FFF2-40B4-BE49-F238E27FC236}">
                <a16:creationId xmlns:a16="http://schemas.microsoft.com/office/drawing/2014/main" id="{54C29CEF-0DD9-13A5-E084-2C48DE5AACB9}"/>
              </a:ext>
            </a:extLst>
          </p:cNvPr>
          <p:cNvGrpSpPr/>
          <p:nvPr/>
        </p:nvGrpSpPr>
        <p:grpSpPr>
          <a:xfrm>
            <a:off x="3356463" y="2557208"/>
            <a:ext cx="6248658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100" name="Šipka: dvojitá 99">
              <a:extLst>
                <a:ext uri="{FF2B5EF4-FFF2-40B4-BE49-F238E27FC236}">
                  <a16:creationId xmlns:a16="http://schemas.microsoft.com/office/drawing/2014/main" id="{F61452C0-3870-68F7-4211-2918C98CF559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101" name="Šipka: dvojitá 4">
              <a:extLst>
                <a:ext uri="{FF2B5EF4-FFF2-40B4-BE49-F238E27FC236}">
                  <a16:creationId xmlns:a16="http://schemas.microsoft.com/office/drawing/2014/main" id="{AD84BC28-C54E-0178-7450-FAA53E2055BF}"/>
                </a:ext>
              </a:extLst>
            </p:cNvPr>
            <p:cNvSpPr txBox="1"/>
            <p:nvPr/>
          </p:nvSpPr>
          <p:spPr>
            <a:xfrm>
              <a:off x="5382865" y="341393"/>
              <a:ext cx="1849958" cy="52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kern="1200" noProof="0" dirty="0"/>
                <a:t>Vozidla - Doba migrace GSM-R/FRMCS</a:t>
              </a:r>
            </a:p>
          </p:txBody>
        </p:sp>
      </p:grpSp>
      <p:grpSp>
        <p:nvGrpSpPr>
          <p:cNvPr id="102" name="Skupina 101">
            <a:extLst>
              <a:ext uri="{FF2B5EF4-FFF2-40B4-BE49-F238E27FC236}">
                <a16:creationId xmlns:a16="http://schemas.microsoft.com/office/drawing/2014/main" id="{747A4470-DA04-97B8-9A0F-6D438265C448}"/>
              </a:ext>
            </a:extLst>
          </p:cNvPr>
          <p:cNvGrpSpPr/>
          <p:nvPr/>
        </p:nvGrpSpPr>
        <p:grpSpPr>
          <a:xfrm>
            <a:off x="9416670" y="2557207"/>
            <a:ext cx="21212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103" name="Šipka: dvojitá 102">
              <a:extLst>
                <a:ext uri="{FF2B5EF4-FFF2-40B4-BE49-F238E27FC236}">
                  <a16:creationId xmlns:a16="http://schemas.microsoft.com/office/drawing/2014/main" id="{ABF17123-9FEB-57FD-CCF4-B9D0789CA16C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104" name="Šipka: dvojitá 4">
              <a:extLst>
                <a:ext uri="{FF2B5EF4-FFF2-40B4-BE49-F238E27FC236}">
                  <a16:creationId xmlns:a16="http://schemas.microsoft.com/office/drawing/2014/main" id="{9958C9A7-6BF1-4DF4-62B8-CF3E7AC223A2}"/>
                </a:ext>
              </a:extLst>
            </p:cNvPr>
            <p:cNvSpPr txBox="1"/>
            <p:nvPr/>
          </p:nvSpPr>
          <p:spPr>
            <a:xfrm>
              <a:off x="5431347" y="341393"/>
              <a:ext cx="1765221" cy="5207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500" kern="1200" noProof="0" dirty="0"/>
            </a:p>
          </p:txBody>
        </p:sp>
      </p:grpSp>
      <p:grpSp>
        <p:nvGrpSpPr>
          <p:cNvPr id="105" name="Skupina 104">
            <a:extLst>
              <a:ext uri="{FF2B5EF4-FFF2-40B4-BE49-F238E27FC236}">
                <a16:creationId xmlns:a16="http://schemas.microsoft.com/office/drawing/2014/main" id="{BB4A475C-0A39-C74F-E6E3-1AE4F302A5A9}"/>
              </a:ext>
            </a:extLst>
          </p:cNvPr>
          <p:cNvGrpSpPr/>
          <p:nvPr/>
        </p:nvGrpSpPr>
        <p:grpSpPr>
          <a:xfrm>
            <a:off x="673633" y="2927690"/>
            <a:ext cx="2840532" cy="333726"/>
            <a:chOff x="1327" y="127836"/>
            <a:chExt cx="2174661" cy="869864"/>
          </a:xfrm>
          <a:solidFill>
            <a:schemeClr val="tx2"/>
          </a:solidFill>
        </p:grpSpPr>
        <p:sp>
          <p:nvSpPr>
            <p:cNvPr id="106" name="Šipka: pětiúhelník 105">
              <a:extLst>
                <a:ext uri="{FF2B5EF4-FFF2-40B4-BE49-F238E27FC236}">
                  <a16:creationId xmlns:a16="http://schemas.microsoft.com/office/drawing/2014/main" id="{2485A200-B972-E542-F9F4-D89E44604E07}"/>
                </a:ext>
              </a:extLst>
            </p:cNvPr>
            <p:cNvSpPr/>
            <p:nvPr/>
          </p:nvSpPr>
          <p:spPr>
            <a:xfrm>
              <a:off x="1327" y="127836"/>
              <a:ext cx="2174661" cy="86986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107" name="Šipka: pětiúhelník 4">
              <a:extLst>
                <a:ext uri="{FF2B5EF4-FFF2-40B4-BE49-F238E27FC236}">
                  <a16:creationId xmlns:a16="http://schemas.microsoft.com/office/drawing/2014/main" id="{0F17CC64-824D-4EEA-5B87-F775EB267FDB}"/>
                </a:ext>
              </a:extLst>
            </p:cNvPr>
            <p:cNvSpPr txBox="1"/>
            <p:nvPr/>
          </p:nvSpPr>
          <p:spPr>
            <a:xfrm>
              <a:off x="51363" y="302204"/>
              <a:ext cx="1947866" cy="656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noProof="0" dirty="0"/>
                <a:t>RBC - </a:t>
              </a:r>
              <a:r>
                <a:rPr lang="cs-CZ" sz="1500" b="0" kern="1200" noProof="0" dirty="0"/>
                <a:t>ISDN </a:t>
              </a:r>
            </a:p>
          </p:txBody>
        </p:sp>
      </p:grpSp>
      <p:grpSp>
        <p:nvGrpSpPr>
          <p:cNvPr id="108" name="Skupina 107">
            <a:extLst>
              <a:ext uri="{FF2B5EF4-FFF2-40B4-BE49-F238E27FC236}">
                <a16:creationId xmlns:a16="http://schemas.microsoft.com/office/drawing/2014/main" id="{0EAB8D7B-4760-00C8-79E2-2D190A448D15}"/>
              </a:ext>
            </a:extLst>
          </p:cNvPr>
          <p:cNvGrpSpPr/>
          <p:nvPr/>
        </p:nvGrpSpPr>
        <p:grpSpPr>
          <a:xfrm>
            <a:off x="3348640" y="2927690"/>
            <a:ext cx="62564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109" name="Šipka: dvojitá 108">
              <a:extLst>
                <a:ext uri="{FF2B5EF4-FFF2-40B4-BE49-F238E27FC236}">
                  <a16:creationId xmlns:a16="http://schemas.microsoft.com/office/drawing/2014/main" id="{89431FFA-BB42-AEE2-12E3-EC7DE5FB4358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110" name="Šipka: dvojitá 4">
              <a:extLst>
                <a:ext uri="{FF2B5EF4-FFF2-40B4-BE49-F238E27FC236}">
                  <a16:creationId xmlns:a16="http://schemas.microsoft.com/office/drawing/2014/main" id="{45FA35A6-B398-B299-FF4A-D49339E42DA0}"/>
                </a:ext>
              </a:extLst>
            </p:cNvPr>
            <p:cNvSpPr txBox="1"/>
            <p:nvPr/>
          </p:nvSpPr>
          <p:spPr>
            <a:xfrm>
              <a:off x="5382865" y="341393"/>
              <a:ext cx="1849958" cy="52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kern="1200" noProof="0" dirty="0"/>
                <a:t>RBC - </a:t>
              </a:r>
              <a:r>
                <a:rPr lang="cs-CZ" sz="1500" kern="1200" noProof="0" dirty="0" err="1"/>
                <a:t>Dual</a:t>
              </a:r>
              <a:r>
                <a:rPr lang="cs-CZ" sz="1500" kern="1200" noProof="0" dirty="0"/>
                <a:t> provoz ISND/IP</a:t>
              </a:r>
            </a:p>
          </p:txBody>
        </p:sp>
      </p:grpSp>
      <p:grpSp>
        <p:nvGrpSpPr>
          <p:cNvPr id="111" name="Skupina 110">
            <a:extLst>
              <a:ext uri="{FF2B5EF4-FFF2-40B4-BE49-F238E27FC236}">
                <a16:creationId xmlns:a16="http://schemas.microsoft.com/office/drawing/2014/main" id="{C1FB8FA8-4876-2A9F-BB56-EB1472222187}"/>
              </a:ext>
            </a:extLst>
          </p:cNvPr>
          <p:cNvGrpSpPr/>
          <p:nvPr/>
        </p:nvGrpSpPr>
        <p:grpSpPr>
          <a:xfrm>
            <a:off x="9416670" y="2927689"/>
            <a:ext cx="21212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112" name="Šipka: dvojitá 111">
              <a:extLst>
                <a:ext uri="{FF2B5EF4-FFF2-40B4-BE49-F238E27FC236}">
                  <a16:creationId xmlns:a16="http://schemas.microsoft.com/office/drawing/2014/main" id="{03C7C299-AA70-5947-3E8E-C02F603B5DD9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113" name="Šipka: dvojitá 4">
              <a:extLst>
                <a:ext uri="{FF2B5EF4-FFF2-40B4-BE49-F238E27FC236}">
                  <a16:creationId xmlns:a16="http://schemas.microsoft.com/office/drawing/2014/main" id="{AEE8AE93-CEE5-139F-3006-4D86D7DF878D}"/>
                </a:ext>
              </a:extLst>
            </p:cNvPr>
            <p:cNvSpPr txBox="1"/>
            <p:nvPr/>
          </p:nvSpPr>
          <p:spPr>
            <a:xfrm>
              <a:off x="5431347" y="341393"/>
              <a:ext cx="1765221" cy="5207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cs-CZ" sz="1500" kern="120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5486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85617-A475-16D0-9DCF-58858F58B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EBB8EF-8FF2-3531-213B-15F6019F7AB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noProof="0" smtClean="0"/>
              <a:pPr/>
              <a:t>18</a:t>
            </a:fld>
            <a:endParaRPr lang="cs-CZ" noProof="0" dirty="0"/>
          </a:p>
        </p:txBody>
      </p:sp>
      <p:sp>
        <p:nvSpPr>
          <p:cNvPr id="40" name="Zástupný text 2">
            <a:extLst>
              <a:ext uri="{FF2B5EF4-FFF2-40B4-BE49-F238E27FC236}">
                <a16:creationId xmlns:a16="http://schemas.microsoft.com/office/drawing/2014/main" id="{8DC17985-E4E2-DB5E-ED8D-7FDB31DBCA4E}"/>
              </a:ext>
            </a:extLst>
          </p:cNvPr>
          <p:cNvSpPr txBox="1">
            <a:spLocks/>
          </p:cNvSpPr>
          <p:nvPr/>
        </p:nvSpPr>
        <p:spPr>
          <a:xfrm>
            <a:off x="581830" y="5352203"/>
            <a:ext cx="10875433" cy="9080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accent3"/>
              </a:buClr>
              <a:buFont typeface="Arial" panose="020B0604020202020204" pitchFamily="34" charset="0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737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1025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8825" indent="-2730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9675" indent="-212725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613" indent="-214313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noProof="0" dirty="0"/>
              <a:t>Předběžný plán v závislosti na financování.</a:t>
            </a:r>
          </a:p>
          <a:p>
            <a:r>
              <a:rPr lang="cs-CZ" sz="1200" noProof="0" dirty="0"/>
              <a:t>Jednotlivé kroky na sebe musejí vzájemně navazovat.</a:t>
            </a:r>
          </a:p>
        </p:txBody>
      </p:sp>
      <p:sp>
        <p:nvSpPr>
          <p:cNvPr id="41" name="Nadpis 3">
            <a:extLst>
              <a:ext uri="{FF2B5EF4-FFF2-40B4-BE49-F238E27FC236}">
                <a16:creationId xmlns:a16="http://schemas.microsoft.com/office/drawing/2014/main" id="{0CA11D8D-D5E3-4E96-D1C6-D9F4AD83E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8" y="342244"/>
            <a:ext cx="11251576" cy="800712"/>
          </a:xfrm>
        </p:spPr>
        <p:txBody>
          <a:bodyPr/>
          <a:lstStyle/>
          <a:p>
            <a:r>
              <a:rPr lang="cs-CZ" noProof="0" dirty="0"/>
              <a:t>Časová osa přechodu na FRMCS na síti Správy železnic</a:t>
            </a:r>
          </a:p>
        </p:txBody>
      </p:sp>
      <p:sp>
        <p:nvSpPr>
          <p:cNvPr id="70" name="Footer Placeholder 2">
            <a:extLst>
              <a:ext uri="{FF2B5EF4-FFF2-40B4-BE49-F238E27FC236}">
                <a16:creationId xmlns:a16="http://schemas.microsoft.com/office/drawing/2014/main" id="{958B5DAB-2572-5308-D49B-1CDB8F944C5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noProof="0" dirty="0"/>
              <a:t>Systém FRMCS – plán implementace v ČR </a:t>
            </a:r>
          </a:p>
        </p:txBody>
      </p:sp>
      <p:sp>
        <p:nvSpPr>
          <p:cNvPr id="5" name="Zástupný obsah 1">
            <a:extLst>
              <a:ext uri="{FF2B5EF4-FFF2-40B4-BE49-F238E27FC236}">
                <a16:creationId xmlns:a16="http://schemas.microsoft.com/office/drawing/2014/main" id="{E98F92EE-E0A2-388B-424B-E913331D8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8" y="3429000"/>
            <a:ext cx="10864320" cy="2142273"/>
          </a:xfrm>
        </p:spPr>
        <p:txBody>
          <a:bodyPr numCol="2" spcCol="360000"/>
          <a:lstStyle/>
          <a:p>
            <a:pPr lvl="2"/>
            <a:r>
              <a:rPr lang="cs-CZ" b="0" noProof="0" dirty="0"/>
              <a:t>Konec provozu GSM-R v letech 2040+</a:t>
            </a:r>
          </a:p>
        </p:txBody>
      </p:sp>
      <p:graphicFrame>
        <p:nvGraphicFramePr>
          <p:cNvPr id="6" name="Zástupný obsah 6">
            <a:extLst>
              <a:ext uri="{FF2B5EF4-FFF2-40B4-BE49-F238E27FC236}">
                <a16:creationId xmlns:a16="http://schemas.microsoft.com/office/drawing/2014/main" id="{5485C563-D805-0472-1B06-6A3C9BAD08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4758782"/>
              </p:ext>
            </p:extLst>
          </p:nvPr>
        </p:nvGraphicFramePr>
        <p:xfrm>
          <a:off x="665163" y="1160712"/>
          <a:ext cx="10875962" cy="1125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" name="Skupina 12">
            <a:extLst>
              <a:ext uri="{FF2B5EF4-FFF2-40B4-BE49-F238E27FC236}">
                <a16:creationId xmlns:a16="http://schemas.microsoft.com/office/drawing/2014/main" id="{BCF27DEC-3A35-632D-2635-3911436DD674}"/>
              </a:ext>
            </a:extLst>
          </p:cNvPr>
          <p:cNvGrpSpPr/>
          <p:nvPr/>
        </p:nvGrpSpPr>
        <p:grpSpPr>
          <a:xfrm>
            <a:off x="9405556" y="2182394"/>
            <a:ext cx="21212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14" name="Šipka: dvojitá 13">
              <a:extLst>
                <a:ext uri="{FF2B5EF4-FFF2-40B4-BE49-F238E27FC236}">
                  <a16:creationId xmlns:a16="http://schemas.microsoft.com/office/drawing/2014/main" id="{D33E5D96-D0E5-5FE7-AB06-D430504BC446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15" name="Šipka: dvojitá 4">
              <a:extLst>
                <a:ext uri="{FF2B5EF4-FFF2-40B4-BE49-F238E27FC236}">
                  <a16:creationId xmlns:a16="http://schemas.microsoft.com/office/drawing/2014/main" id="{2E59A16C-76E1-009D-8C91-B8E92739238D}"/>
                </a:ext>
              </a:extLst>
            </p:cNvPr>
            <p:cNvSpPr txBox="1"/>
            <p:nvPr/>
          </p:nvSpPr>
          <p:spPr>
            <a:xfrm>
              <a:off x="5431347" y="341393"/>
              <a:ext cx="1765221" cy="5207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200" kern="1200" noProof="0" dirty="0"/>
                <a:t>Infrastruktura - FRMCS</a:t>
              </a:r>
            </a:p>
          </p:txBody>
        </p: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5185B3F7-C12A-B744-9E88-D5F6609E29B7}"/>
              </a:ext>
            </a:extLst>
          </p:cNvPr>
          <p:cNvGrpSpPr/>
          <p:nvPr/>
        </p:nvGrpSpPr>
        <p:grpSpPr>
          <a:xfrm>
            <a:off x="9416670" y="2557207"/>
            <a:ext cx="21212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23" name="Šipka: dvojitá 22">
              <a:extLst>
                <a:ext uri="{FF2B5EF4-FFF2-40B4-BE49-F238E27FC236}">
                  <a16:creationId xmlns:a16="http://schemas.microsoft.com/office/drawing/2014/main" id="{AC009861-99F8-0C70-FB36-770357FA4B8D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24" name="Šipka: dvojitá 4">
              <a:extLst>
                <a:ext uri="{FF2B5EF4-FFF2-40B4-BE49-F238E27FC236}">
                  <a16:creationId xmlns:a16="http://schemas.microsoft.com/office/drawing/2014/main" id="{062F2A57-6358-042A-7E3E-651DBFFA8C35}"/>
                </a:ext>
              </a:extLst>
            </p:cNvPr>
            <p:cNvSpPr txBox="1"/>
            <p:nvPr/>
          </p:nvSpPr>
          <p:spPr>
            <a:xfrm>
              <a:off x="5431347" y="341393"/>
              <a:ext cx="1765221" cy="5207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kern="1200" noProof="0" dirty="0"/>
                <a:t>Vozidla – FRMCS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ECC7A229-75CD-43B8-46A9-2E069F9B7493}"/>
              </a:ext>
            </a:extLst>
          </p:cNvPr>
          <p:cNvGrpSpPr/>
          <p:nvPr/>
        </p:nvGrpSpPr>
        <p:grpSpPr>
          <a:xfrm>
            <a:off x="9416670" y="2927689"/>
            <a:ext cx="21212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32" name="Šipka: dvojitá 31">
              <a:extLst>
                <a:ext uri="{FF2B5EF4-FFF2-40B4-BE49-F238E27FC236}">
                  <a16:creationId xmlns:a16="http://schemas.microsoft.com/office/drawing/2014/main" id="{A710F986-AA74-CB56-AAA6-EB31C293D34A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33" name="Šipka: dvojitá 4">
              <a:extLst>
                <a:ext uri="{FF2B5EF4-FFF2-40B4-BE49-F238E27FC236}">
                  <a16:creationId xmlns:a16="http://schemas.microsoft.com/office/drawing/2014/main" id="{A1D96E40-C74B-DFB1-ADD4-DBF07E01567A}"/>
                </a:ext>
              </a:extLst>
            </p:cNvPr>
            <p:cNvSpPr txBox="1"/>
            <p:nvPr/>
          </p:nvSpPr>
          <p:spPr>
            <a:xfrm>
              <a:off x="5431347" y="341393"/>
              <a:ext cx="1765221" cy="52078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noProof="0" dirty="0"/>
                <a:t>RBC – pouze IP</a:t>
              </a:r>
              <a:endParaRPr lang="cs-CZ" sz="1500" kern="1200" noProof="0" dirty="0"/>
            </a:p>
          </p:txBody>
        </p:sp>
      </p:grpSp>
      <p:grpSp>
        <p:nvGrpSpPr>
          <p:cNvPr id="65" name="Skupina 64">
            <a:extLst>
              <a:ext uri="{FF2B5EF4-FFF2-40B4-BE49-F238E27FC236}">
                <a16:creationId xmlns:a16="http://schemas.microsoft.com/office/drawing/2014/main" id="{5D74E22D-C306-7699-6FFE-2F3A3A7CDE5D}"/>
              </a:ext>
            </a:extLst>
          </p:cNvPr>
          <p:cNvGrpSpPr/>
          <p:nvPr/>
        </p:nvGrpSpPr>
        <p:grpSpPr>
          <a:xfrm>
            <a:off x="662519" y="2182395"/>
            <a:ext cx="2851646" cy="333726"/>
            <a:chOff x="1327" y="127836"/>
            <a:chExt cx="2174661" cy="869864"/>
          </a:xfrm>
          <a:solidFill>
            <a:schemeClr val="tx2"/>
          </a:solidFill>
        </p:grpSpPr>
        <p:sp>
          <p:nvSpPr>
            <p:cNvPr id="66" name="Šipka: pětiúhelník 65">
              <a:extLst>
                <a:ext uri="{FF2B5EF4-FFF2-40B4-BE49-F238E27FC236}">
                  <a16:creationId xmlns:a16="http://schemas.microsoft.com/office/drawing/2014/main" id="{09CD79A6-8A0A-2876-6B47-9926EE6F0223}"/>
                </a:ext>
              </a:extLst>
            </p:cNvPr>
            <p:cNvSpPr/>
            <p:nvPr/>
          </p:nvSpPr>
          <p:spPr>
            <a:xfrm>
              <a:off x="1327" y="127836"/>
              <a:ext cx="2174661" cy="86986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67" name="Šipka: pětiúhelník 4">
              <a:extLst>
                <a:ext uri="{FF2B5EF4-FFF2-40B4-BE49-F238E27FC236}">
                  <a16:creationId xmlns:a16="http://schemas.microsoft.com/office/drawing/2014/main" id="{ABC92B26-5A8C-FFA3-106A-73C502DD414B}"/>
                </a:ext>
              </a:extLst>
            </p:cNvPr>
            <p:cNvSpPr txBox="1"/>
            <p:nvPr/>
          </p:nvSpPr>
          <p:spPr>
            <a:xfrm>
              <a:off x="51363" y="302204"/>
              <a:ext cx="1947866" cy="656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noProof="0" dirty="0"/>
                <a:t>Infrastruktura - </a:t>
              </a:r>
              <a:r>
                <a:rPr lang="cs-CZ" sz="1500" b="0" kern="1200" noProof="0" dirty="0"/>
                <a:t>GSM-R </a:t>
              </a:r>
            </a:p>
          </p:txBody>
        </p:sp>
      </p:grpSp>
      <p:grpSp>
        <p:nvGrpSpPr>
          <p:cNvPr id="68" name="Skupina 67">
            <a:extLst>
              <a:ext uri="{FF2B5EF4-FFF2-40B4-BE49-F238E27FC236}">
                <a16:creationId xmlns:a16="http://schemas.microsoft.com/office/drawing/2014/main" id="{F3391C32-2466-4376-D985-5B14AE1B4E4D}"/>
              </a:ext>
            </a:extLst>
          </p:cNvPr>
          <p:cNvGrpSpPr/>
          <p:nvPr/>
        </p:nvGrpSpPr>
        <p:grpSpPr>
          <a:xfrm>
            <a:off x="3345349" y="2182395"/>
            <a:ext cx="6248658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69" name="Šipka: dvojitá 68">
              <a:extLst>
                <a:ext uri="{FF2B5EF4-FFF2-40B4-BE49-F238E27FC236}">
                  <a16:creationId xmlns:a16="http://schemas.microsoft.com/office/drawing/2014/main" id="{C719D6C0-39BA-C3BE-A56C-E3FEC4A0CA1A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71" name="Šipka: dvojitá 4">
              <a:extLst>
                <a:ext uri="{FF2B5EF4-FFF2-40B4-BE49-F238E27FC236}">
                  <a16:creationId xmlns:a16="http://schemas.microsoft.com/office/drawing/2014/main" id="{05437BEB-2D2C-F261-0714-A918C0017E77}"/>
                </a:ext>
              </a:extLst>
            </p:cNvPr>
            <p:cNvSpPr txBox="1"/>
            <p:nvPr/>
          </p:nvSpPr>
          <p:spPr>
            <a:xfrm>
              <a:off x="5382865" y="341393"/>
              <a:ext cx="1849958" cy="52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kern="1200" noProof="0" dirty="0"/>
                <a:t>Infrastruktura - Doba migrace GSM-R/FRMCS </a:t>
              </a:r>
            </a:p>
          </p:txBody>
        </p:sp>
      </p:grpSp>
      <p:grpSp>
        <p:nvGrpSpPr>
          <p:cNvPr id="72" name="Skupina 71">
            <a:extLst>
              <a:ext uri="{FF2B5EF4-FFF2-40B4-BE49-F238E27FC236}">
                <a16:creationId xmlns:a16="http://schemas.microsoft.com/office/drawing/2014/main" id="{3207F153-7FA3-5D41-993B-DE9706FDC93F}"/>
              </a:ext>
            </a:extLst>
          </p:cNvPr>
          <p:cNvGrpSpPr/>
          <p:nvPr/>
        </p:nvGrpSpPr>
        <p:grpSpPr>
          <a:xfrm>
            <a:off x="673633" y="2557208"/>
            <a:ext cx="2840532" cy="333726"/>
            <a:chOff x="1327" y="127836"/>
            <a:chExt cx="2174661" cy="869864"/>
          </a:xfrm>
          <a:solidFill>
            <a:schemeClr val="tx2"/>
          </a:solidFill>
        </p:grpSpPr>
        <p:sp>
          <p:nvSpPr>
            <p:cNvPr id="73" name="Šipka: pětiúhelník 72">
              <a:extLst>
                <a:ext uri="{FF2B5EF4-FFF2-40B4-BE49-F238E27FC236}">
                  <a16:creationId xmlns:a16="http://schemas.microsoft.com/office/drawing/2014/main" id="{EE717C96-AF26-A7C3-AFC0-3B60926822D9}"/>
                </a:ext>
              </a:extLst>
            </p:cNvPr>
            <p:cNvSpPr/>
            <p:nvPr/>
          </p:nvSpPr>
          <p:spPr>
            <a:xfrm>
              <a:off x="1327" y="127836"/>
              <a:ext cx="2174661" cy="86986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74" name="Šipka: pětiúhelník 4">
              <a:extLst>
                <a:ext uri="{FF2B5EF4-FFF2-40B4-BE49-F238E27FC236}">
                  <a16:creationId xmlns:a16="http://schemas.microsoft.com/office/drawing/2014/main" id="{73CEE7F5-B615-D289-FD6E-ADFDAD8EE766}"/>
                </a:ext>
              </a:extLst>
            </p:cNvPr>
            <p:cNvSpPr txBox="1"/>
            <p:nvPr/>
          </p:nvSpPr>
          <p:spPr>
            <a:xfrm>
              <a:off x="51363" y="302204"/>
              <a:ext cx="1947866" cy="656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noProof="0" dirty="0"/>
                <a:t>Vozidla - </a:t>
              </a:r>
              <a:r>
                <a:rPr lang="cs-CZ" sz="1500" b="0" kern="1200" noProof="0" dirty="0"/>
                <a:t>GSM-R </a:t>
              </a:r>
            </a:p>
          </p:txBody>
        </p:sp>
      </p:grpSp>
      <p:grpSp>
        <p:nvGrpSpPr>
          <p:cNvPr id="75" name="Skupina 74">
            <a:extLst>
              <a:ext uri="{FF2B5EF4-FFF2-40B4-BE49-F238E27FC236}">
                <a16:creationId xmlns:a16="http://schemas.microsoft.com/office/drawing/2014/main" id="{AA317EA0-C648-A005-5C6E-48BB5BDC248F}"/>
              </a:ext>
            </a:extLst>
          </p:cNvPr>
          <p:cNvGrpSpPr/>
          <p:nvPr/>
        </p:nvGrpSpPr>
        <p:grpSpPr>
          <a:xfrm>
            <a:off x="3356463" y="2557208"/>
            <a:ext cx="6248658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76" name="Šipka: dvojitá 75">
              <a:extLst>
                <a:ext uri="{FF2B5EF4-FFF2-40B4-BE49-F238E27FC236}">
                  <a16:creationId xmlns:a16="http://schemas.microsoft.com/office/drawing/2014/main" id="{068DE869-4451-362D-F1D4-0A3CF0080AEA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77" name="Šipka: dvojitá 4">
              <a:extLst>
                <a:ext uri="{FF2B5EF4-FFF2-40B4-BE49-F238E27FC236}">
                  <a16:creationId xmlns:a16="http://schemas.microsoft.com/office/drawing/2014/main" id="{8FB87912-72E8-7C80-5538-E3AEACECCD02}"/>
                </a:ext>
              </a:extLst>
            </p:cNvPr>
            <p:cNvSpPr txBox="1"/>
            <p:nvPr/>
          </p:nvSpPr>
          <p:spPr>
            <a:xfrm>
              <a:off x="5382865" y="341393"/>
              <a:ext cx="1849958" cy="52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kern="1200" noProof="0" dirty="0"/>
                <a:t>Vozidla - Doba migrace GSM-R/FRMCS</a:t>
              </a:r>
            </a:p>
          </p:txBody>
        </p:sp>
      </p:grpSp>
      <p:grpSp>
        <p:nvGrpSpPr>
          <p:cNvPr id="78" name="Skupina 77">
            <a:extLst>
              <a:ext uri="{FF2B5EF4-FFF2-40B4-BE49-F238E27FC236}">
                <a16:creationId xmlns:a16="http://schemas.microsoft.com/office/drawing/2014/main" id="{9E997608-78AC-698C-4B47-C156578B24B0}"/>
              </a:ext>
            </a:extLst>
          </p:cNvPr>
          <p:cNvGrpSpPr/>
          <p:nvPr/>
        </p:nvGrpSpPr>
        <p:grpSpPr>
          <a:xfrm>
            <a:off x="673633" y="2927690"/>
            <a:ext cx="2840532" cy="333726"/>
            <a:chOff x="1327" y="127836"/>
            <a:chExt cx="2174661" cy="869864"/>
          </a:xfrm>
          <a:solidFill>
            <a:schemeClr val="tx2"/>
          </a:solidFill>
        </p:grpSpPr>
        <p:sp>
          <p:nvSpPr>
            <p:cNvPr id="79" name="Šipka: pětiúhelník 78">
              <a:extLst>
                <a:ext uri="{FF2B5EF4-FFF2-40B4-BE49-F238E27FC236}">
                  <a16:creationId xmlns:a16="http://schemas.microsoft.com/office/drawing/2014/main" id="{F5E2E0EF-A1AB-EB85-2587-47CA261492FF}"/>
                </a:ext>
              </a:extLst>
            </p:cNvPr>
            <p:cNvSpPr/>
            <p:nvPr/>
          </p:nvSpPr>
          <p:spPr>
            <a:xfrm>
              <a:off x="1327" y="127836"/>
              <a:ext cx="2174661" cy="869864"/>
            </a:xfrm>
            <a:prstGeom prst="homePlat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80" name="Šipka: pětiúhelník 4">
              <a:extLst>
                <a:ext uri="{FF2B5EF4-FFF2-40B4-BE49-F238E27FC236}">
                  <a16:creationId xmlns:a16="http://schemas.microsoft.com/office/drawing/2014/main" id="{EC90BFA9-34B9-4559-689B-5D7ACA92D829}"/>
                </a:ext>
              </a:extLst>
            </p:cNvPr>
            <p:cNvSpPr txBox="1"/>
            <p:nvPr/>
          </p:nvSpPr>
          <p:spPr>
            <a:xfrm>
              <a:off x="51363" y="302204"/>
              <a:ext cx="1947866" cy="6563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noProof="0" dirty="0"/>
                <a:t>RBC - </a:t>
              </a:r>
              <a:r>
                <a:rPr lang="cs-CZ" sz="1500" b="0" kern="1200" noProof="0" dirty="0"/>
                <a:t>ISDN </a:t>
              </a:r>
            </a:p>
          </p:txBody>
        </p:sp>
      </p:grpSp>
      <p:grpSp>
        <p:nvGrpSpPr>
          <p:cNvPr id="81" name="Skupina 80">
            <a:extLst>
              <a:ext uri="{FF2B5EF4-FFF2-40B4-BE49-F238E27FC236}">
                <a16:creationId xmlns:a16="http://schemas.microsoft.com/office/drawing/2014/main" id="{9281E1B8-8829-3D7F-A635-6B6BF2A4D639}"/>
              </a:ext>
            </a:extLst>
          </p:cNvPr>
          <p:cNvGrpSpPr/>
          <p:nvPr/>
        </p:nvGrpSpPr>
        <p:grpSpPr>
          <a:xfrm>
            <a:off x="3348640" y="2927690"/>
            <a:ext cx="6256481" cy="333727"/>
            <a:chOff x="5220514" y="127836"/>
            <a:chExt cx="2174661" cy="869864"/>
          </a:xfrm>
          <a:solidFill>
            <a:schemeClr val="tx2"/>
          </a:solidFill>
        </p:grpSpPr>
        <p:sp>
          <p:nvSpPr>
            <p:cNvPr id="82" name="Šipka: dvojitá 81">
              <a:extLst>
                <a:ext uri="{FF2B5EF4-FFF2-40B4-BE49-F238E27FC236}">
                  <a16:creationId xmlns:a16="http://schemas.microsoft.com/office/drawing/2014/main" id="{3436B935-91D0-74C5-D9F7-0BFE82ED7990}"/>
                </a:ext>
              </a:extLst>
            </p:cNvPr>
            <p:cNvSpPr/>
            <p:nvPr/>
          </p:nvSpPr>
          <p:spPr>
            <a:xfrm>
              <a:off x="5220514" y="127836"/>
              <a:ext cx="2174661" cy="86986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83" name="Šipka: dvojitá 4">
              <a:extLst>
                <a:ext uri="{FF2B5EF4-FFF2-40B4-BE49-F238E27FC236}">
                  <a16:creationId xmlns:a16="http://schemas.microsoft.com/office/drawing/2014/main" id="{8BD4DE69-A493-7EA2-CEEC-EDC861C5429E}"/>
                </a:ext>
              </a:extLst>
            </p:cNvPr>
            <p:cNvSpPr txBox="1"/>
            <p:nvPr/>
          </p:nvSpPr>
          <p:spPr>
            <a:xfrm>
              <a:off x="5382865" y="341393"/>
              <a:ext cx="1849958" cy="5207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40005" rIns="20003" bIns="4000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kern="1200" noProof="0" dirty="0"/>
                <a:t>RBC - </a:t>
              </a:r>
              <a:r>
                <a:rPr lang="cs-CZ" sz="1500" kern="1200" noProof="0" dirty="0" err="1"/>
                <a:t>Dual</a:t>
              </a:r>
              <a:r>
                <a:rPr lang="cs-CZ" sz="1500" kern="1200" noProof="0" dirty="0"/>
                <a:t> provoz ISND/IP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141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A67FAB-C736-692F-03D1-9FB48872B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Výzvy – závěr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21A795-EC55-5AC3-2043-E9BFBCC791E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noProof="0" smtClean="0"/>
              <a:pPr/>
              <a:t>19</a:t>
            </a:fld>
            <a:endParaRPr lang="cs-CZ" noProof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961B09C-B680-D2DC-7633-F88AF3E563E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noProof="0" dirty="0"/>
              <a:t>Systém FRMCS – plán implementace v ČR </a:t>
            </a:r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B8B59A60-03E2-192A-5F74-0134880B0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8" y="1509714"/>
            <a:ext cx="10875433" cy="450453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0" dirty="0"/>
              <a:t>Definování přechodného stavu a stavu přepínání</a:t>
            </a:r>
          </a:p>
          <a:p>
            <a:pPr marL="725487" lvl="2"/>
            <a:r>
              <a:rPr lang="cs-CZ" b="0" noProof="0" dirty="0"/>
              <a:t>FRMCS a GSM-R souběžně, jak dlouho (vliv na kapacitu)</a:t>
            </a:r>
          </a:p>
          <a:p>
            <a:pPr marL="725487" lvl="2"/>
            <a:r>
              <a:rPr lang="cs-CZ" b="0" noProof="0" dirty="0"/>
              <a:t>Vypnutí GSM-R a zapnutí FRMCS (SNCF model) (vliv na vybavení vozidel)</a:t>
            </a:r>
          </a:p>
          <a:p>
            <a:endParaRPr lang="cs-CZ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0" dirty="0"/>
              <a:t>Výběrové řízení na pořízení FRMCS</a:t>
            </a:r>
          </a:p>
          <a:p>
            <a:pPr marL="725487" lvl="2"/>
            <a:r>
              <a:rPr lang="cs-CZ" noProof="0" dirty="0"/>
              <a:t>Centrální části zvlášť</a:t>
            </a:r>
          </a:p>
          <a:p>
            <a:pPr marL="725487" lvl="2"/>
            <a:r>
              <a:rPr lang="cs-CZ" noProof="0" dirty="0"/>
              <a:t>Metoda jako při pořizování GSM-R (co stavba to zadání a kontrola kompatibility)</a:t>
            </a:r>
          </a:p>
          <a:p>
            <a:pPr marL="725487" lvl="2"/>
            <a:r>
              <a:rPr lang="cs-CZ" noProof="0" dirty="0"/>
              <a:t>Rámcová smlouva na pořízení FRMCS (obdobně jako OBB)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0" dirty="0"/>
              <a:t>Využití kapacity veřejných operátorů</a:t>
            </a:r>
          </a:p>
          <a:p>
            <a:pPr marL="725487" lvl="2"/>
            <a:r>
              <a:rPr lang="cs-CZ" noProof="0" dirty="0"/>
              <a:t>Jakou metodu využívání kapacity veřejných operátorů zvolit</a:t>
            </a:r>
          </a:p>
          <a:p>
            <a:pPr marL="725487" lvl="2"/>
            <a:r>
              <a:rPr lang="cs-CZ" noProof="0" dirty="0"/>
              <a:t>Jak moc spoléhat na veřejné operátory (např. SBB)</a:t>
            </a:r>
          </a:p>
          <a:p>
            <a:pPr marL="725487" lvl="2"/>
            <a:r>
              <a:rPr lang="cs-CZ" noProof="0" dirty="0"/>
              <a:t>Pustit kritickou infrastrukturu k veřejným operátorům (většina zástupců ERIG neplánuje)</a:t>
            </a:r>
          </a:p>
          <a:p>
            <a:pPr marL="725487" lvl="2"/>
            <a:r>
              <a:rPr lang="cs-CZ" noProof="0" dirty="0"/>
              <a:t>Využívat vyhrazenou část od operátorů, nebo sdílení infrastruktury</a:t>
            </a:r>
          </a:p>
        </p:txBody>
      </p:sp>
    </p:spTree>
    <p:extLst>
      <p:ext uri="{BB962C8B-B14F-4D97-AF65-F5344CB8AC3E}">
        <p14:creationId xmlns:p14="http://schemas.microsoft.com/office/powerpoint/2010/main" val="247177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9DE12-22C5-2A11-9980-ABDA091D1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BDC91-B20F-15E9-AD2A-EE261059F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20" y="359999"/>
            <a:ext cx="6796430" cy="922149"/>
          </a:xfrm>
        </p:spPr>
        <p:txBody>
          <a:bodyPr anchor="ctr">
            <a:normAutofit/>
          </a:bodyPr>
          <a:lstStyle/>
          <a:p>
            <a:r>
              <a:rPr lang="cs-CZ" noProof="0" dirty="0"/>
              <a:t>Obsah prezentace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01BA2F-0BE0-3AA0-5C2D-FC51BF48EE6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96534" y="6327369"/>
            <a:ext cx="641417" cy="22107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2BBFFE0-7584-47E7-90FA-15F39808A249}" type="slidenum">
              <a:rPr lang="cs-CZ" noProof="0" smtClean="0"/>
              <a:pPr>
                <a:spcAft>
                  <a:spcPts val="600"/>
                </a:spcAft>
              </a:pPr>
              <a:t>2</a:t>
            </a:fld>
            <a:endParaRPr lang="cs-CZ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EA8AD7-AA0F-F629-033A-2A02B315459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kern="1200" noProof="0" dirty="0">
                <a:latin typeface="+mn-lt"/>
                <a:ea typeface="+mn-ea"/>
                <a:cs typeface="+mn-cs"/>
              </a:rPr>
              <a:t>Systém FRMCS – plán implementace v ČR </a:t>
            </a:r>
          </a:p>
        </p:txBody>
      </p:sp>
      <p:sp>
        <p:nvSpPr>
          <p:cNvPr id="11" name="Zástupný text 11">
            <a:extLst>
              <a:ext uri="{FF2B5EF4-FFF2-40B4-BE49-F238E27FC236}">
                <a16:creationId xmlns:a16="http://schemas.microsoft.com/office/drawing/2014/main" id="{C961B8F7-40E1-D3D6-7A64-157014D91E9F}"/>
              </a:ext>
            </a:extLst>
          </p:cNvPr>
          <p:cNvSpPr txBox="1">
            <a:spLocks/>
          </p:cNvSpPr>
          <p:nvPr/>
        </p:nvSpPr>
        <p:spPr>
          <a:xfrm>
            <a:off x="4809512" y="1509714"/>
            <a:ext cx="5335974" cy="4061559"/>
          </a:xfrm>
          <a:prstGeom prst="rect">
            <a:avLst/>
          </a:prstGeom>
        </p:spPr>
        <p:txBody>
          <a:bodyPr vert="horz" lIns="0" tIns="0" rIns="0" bIns="0" rtlCol="0" anchorCtr="0">
            <a:norm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1600" kern="1200" noProof="0" dirty="0">
                <a:solidFill>
                  <a:schemeClr val="tx1"/>
                </a:solidFill>
              </a:rPr>
              <a:t>Čas pro GSM-R se krátí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1600" kern="1200" noProof="0" dirty="0">
                <a:solidFill>
                  <a:schemeClr val="tx1"/>
                </a:solidFill>
              </a:rPr>
              <a:t>Systém FRMCS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1600" kern="1200" noProof="0" dirty="0">
                <a:solidFill>
                  <a:schemeClr val="tx1"/>
                </a:solidFill>
              </a:rPr>
              <a:t>Důležité milníky FRMCS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1600" kern="1200" noProof="0" dirty="0">
                <a:solidFill>
                  <a:schemeClr val="tx1"/>
                </a:solidFill>
              </a:rPr>
              <a:t>Aplikace FRMCS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1600" kern="1200" noProof="0" dirty="0">
                <a:solidFill>
                  <a:schemeClr val="tx1"/>
                </a:solidFill>
              </a:rPr>
              <a:t>Výsledky 5GRail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1600" kern="1200" noProof="0" dirty="0">
                <a:solidFill>
                  <a:schemeClr val="tx1"/>
                </a:solidFill>
              </a:rPr>
              <a:t>Start MORANE 2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1600" noProof="0" dirty="0">
                <a:solidFill>
                  <a:schemeClr val="tx1"/>
                </a:solidFill>
              </a:rPr>
              <a:t>Studie k FRMCS na síti Správy železnic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1600" kern="1200" noProof="0" dirty="0">
                <a:solidFill>
                  <a:schemeClr val="tx1"/>
                </a:solidFill>
              </a:rPr>
              <a:t>Rádiové plánování FRMCS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1600" kern="1200" noProof="0" dirty="0">
                <a:solidFill>
                  <a:schemeClr val="tx1"/>
                </a:solidFill>
              </a:rPr>
              <a:t>FRMCS na síti Správy železnic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1600" kern="1200" noProof="0" dirty="0">
                <a:solidFill>
                  <a:schemeClr val="tx1"/>
                </a:solidFill>
              </a:rPr>
              <a:t>Výzvy FRMCS - závěr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6173CABA-ADE6-D8CD-78D0-30554CDE118D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2" r="22526" b="1"/>
          <a:stretch>
            <a:fillRect/>
          </a:stretch>
        </p:blipFill>
        <p:spPr>
          <a:xfrm>
            <a:off x="662518" y="1509714"/>
            <a:ext cx="3956494" cy="40615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762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12D72-A35E-9FB3-0CDD-FE2DC86265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noProof="0" dirty="0"/>
              <a:t>Systém FRMCS – plán implementace v ČR </a:t>
            </a:r>
          </a:p>
        </p:txBody>
      </p:sp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306889F4-27B0-C247-8714-CC0D7925932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2959" y="0"/>
            <a:ext cx="4269041" cy="6857999"/>
          </a:xfrm>
        </p:spPr>
      </p:pic>
      <p:sp>
        <p:nvSpPr>
          <p:cNvPr id="7" name="Zástupný text 11">
            <a:extLst>
              <a:ext uri="{FF2B5EF4-FFF2-40B4-BE49-F238E27FC236}">
                <a16:creationId xmlns:a16="http://schemas.microsoft.com/office/drawing/2014/main" id="{CC95C7EF-F25B-2C27-E063-1ABA8E2A98A6}"/>
              </a:ext>
            </a:extLst>
          </p:cNvPr>
          <p:cNvSpPr txBox="1">
            <a:spLocks/>
          </p:cNvSpPr>
          <p:nvPr/>
        </p:nvSpPr>
        <p:spPr>
          <a:xfrm>
            <a:off x="7315200" y="4195565"/>
            <a:ext cx="4876800" cy="1861563"/>
          </a:xfrm>
          <a:prstGeom prst="rect">
            <a:avLst/>
          </a:prstGeom>
          <a:solidFill>
            <a:srgbClr val="2AA39A"/>
          </a:solidFill>
          <a:ln>
            <a:noFill/>
          </a:ln>
        </p:spPr>
        <p:txBody>
          <a:bodyPr vert="horz" wrap="square" lIns="252000" tIns="251999" rIns="252000" bIns="540000" rtlCol="0" anchor="b" anchorCtr="0">
            <a:sp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600" noProof="0" dirty="0">
                <a:solidFill>
                  <a:schemeClr val="tx1"/>
                </a:solidFill>
              </a:rPr>
              <a:t>Bc. Ondřej Borovský, MBA</a:t>
            </a:r>
          </a:p>
          <a:p>
            <a:pPr marL="0" indent="0">
              <a:buNone/>
            </a:pPr>
            <a:r>
              <a:rPr lang="cs-CZ" sz="1600" noProof="0" dirty="0">
                <a:solidFill>
                  <a:schemeClr val="tx1"/>
                </a:solidFill>
              </a:rPr>
              <a:t>Vedoucí oddělení</a:t>
            </a:r>
          </a:p>
          <a:p>
            <a:pPr marL="0" indent="0">
              <a:buNone/>
            </a:pPr>
            <a:endParaRPr lang="cs-CZ" sz="1600" noProof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600" noProof="0" dirty="0">
                <a:solidFill>
                  <a:schemeClr val="tx1"/>
                </a:solidFill>
              </a:rPr>
              <a:t>borovsky@spravazeleznic.cz</a:t>
            </a:r>
            <a:endParaRPr lang="cs-CZ" sz="1200" noProof="0" dirty="0"/>
          </a:p>
        </p:txBody>
      </p:sp>
      <p:pic>
        <p:nvPicPr>
          <p:cNvPr id="9" name="Obrázek 9">
            <a:extLst>
              <a:ext uri="{FF2B5EF4-FFF2-40B4-BE49-F238E27FC236}">
                <a16:creationId xmlns:a16="http://schemas.microsoft.com/office/drawing/2014/main" id="{D7708B25-20D5-97DB-85F0-EAEE3D5379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84" y="432000"/>
            <a:ext cx="6931328" cy="257117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7B3F965-7419-D011-51AE-07533807E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84" y="4204198"/>
            <a:ext cx="6793200" cy="922149"/>
          </a:xfrm>
        </p:spPr>
        <p:txBody>
          <a:bodyPr anchor="t">
            <a:normAutofit/>
          </a:bodyPr>
          <a:lstStyle/>
          <a:p>
            <a:r>
              <a:rPr lang="cs-CZ" noProof="0" dirty="0"/>
              <a:t>Děkuji Vám za pozornost.</a:t>
            </a:r>
            <a:br>
              <a:rPr lang="cs-CZ" noProof="0" dirty="0"/>
            </a:b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0960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92A3-5FBA-0539-4A2B-2B64A9A24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9" y="359999"/>
            <a:ext cx="6793200" cy="922149"/>
          </a:xfrm>
        </p:spPr>
        <p:txBody>
          <a:bodyPr anchor="t">
            <a:normAutofit/>
          </a:bodyPr>
          <a:lstStyle/>
          <a:p>
            <a:r>
              <a:rPr lang="cs-CZ" noProof="0" dirty="0"/>
              <a:t>Čas pro GSM-R se krátí</a:t>
            </a:r>
            <a:br>
              <a:rPr lang="cs-CZ" noProof="0" dirty="0"/>
            </a:br>
            <a:endParaRPr lang="cs-CZ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4B12BA-70A8-CAEC-CF78-7134F45B51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noProof="0" dirty="0"/>
              <a:t>Systém FRMCS – plán implementace v ČR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0833ED-68F0-F444-515E-4CA9B5EC8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419" cy="446158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noProof="0" dirty="0"/>
              <a:t>GSM-R vytvořen v roce 2000</a:t>
            </a:r>
          </a:p>
          <a:p>
            <a:pPr lvl="2">
              <a:lnSpc>
                <a:spcPct val="200000"/>
              </a:lnSpc>
            </a:pPr>
            <a:r>
              <a:rPr lang="cs-CZ" sz="1400" noProof="0" dirty="0"/>
              <a:t>Na základě projektu MORANE financovaného z evropských fondů</a:t>
            </a:r>
          </a:p>
          <a:p>
            <a:pPr lvl="2">
              <a:lnSpc>
                <a:spcPct val="200000"/>
              </a:lnSpc>
            </a:pPr>
            <a:r>
              <a:rPr lang="cs-CZ" sz="1400" noProof="0" dirty="0"/>
              <a:t>Aktuální specifikace pod záštitou UIC a ETSI</a:t>
            </a:r>
          </a:p>
          <a:p>
            <a:pPr lvl="2">
              <a:lnSpc>
                <a:spcPct val="200000"/>
              </a:lnSpc>
            </a:pPr>
            <a:r>
              <a:rPr lang="cs-CZ" sz="1400" noProof="0" dirty="0"/>
              <a:t>GSM-R je základní komunikační prostředí pro ETCS L2</a:t>
            </a:r>
          </a:p>
          <a:p>
            <a:pPr lvl="2">
              <a:lnSpc>
                <a:spcPct val="200000"/>
              </a:lnSpc>
            </a:pPr>
            <a:r>
              <a:rPr lang="cs-CZ" sz="1400" noProof="0" dirty="0"/>
              <a:t>Očekávané ukončení podpory od výrobců v roce 2035</a:t>
            </a:r>
          </a:p>
          <a:p>
            <a:pPr lvl="2">
              <a:lnSpc>
                <a:spcPct val="200000"/>
              </a:lnSpc>
            </a:pPr>
            <a:r>
              <a:rPr lang="cs-CZ" sz="1400" noProof="0" dirty="0"/>
              <a:t>Ale ERTMS potřebuje podporu až do roku 2040 a dál</a:t>
            </a:r>
          </a:p>
          <a:p>
            <a:pPr lvl="2">
              <a:lnSpc>
                <a:spcPct val="200000"/>
              </a:lnSpc>
            </a:pPr>
            <a:r>
              <a:rPr lang="cs-CZ" sz="1400" noProof="0" dirty="0"/>
              <a:t>Nástupce systému GSM-R je nutný a musí být interoperabilní</a:t>
            </a:r>
          </a:p>
          <a:p>
            <a:pPr lvl="2">
              <a:lnSpc>
                <a:spcPct val="200000"/>
              </a:lnSpc>
            </a:pPr>
            <a:r>
              <a:rPr lang="cs-CZ" sz="1400" noProof="0" dirty="0"/>
              <a:t>V roce 2018 byl potvrzen nástupce a to FRMCS</a:t>
            </a:r>
          </a:p>
          <a:p>
            <a:pPr lvl="1"/>
            <a:endParaRPr lang="cs-CZ" noProof="0" dirty="0"/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27072C97-66F1-33A6-34EC-3E2DF8A98FD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pPr>
              <a:spcAft>
                <a:spcPts val="600"/>
              </a:spcAft>
            </a:pPr>
            <a:fld id="{D2BBFFE0-7584-47E7-90FA-15F39808A249}" type="slidenum">
              <a:rPr lang="cs-CZ" noProof="0" smtClean="0"/>
              <a:pPr>
                <a:spcAft>
                  <a:spcPts val="600"/>
                </a:spcAft>
              </a:pPr>
              <a:t>3</a:t>
            </a:fld>
            <a:endParaRPr lang="cs-CZ" noProof="0" dirty="0"/>
          </a:p>
        </p:txBody>
      </p:sp>
      <p:sp>
        <p:nvSpPr>
          <p:cNvPr id="13" name="Slide Number Placeholder 3" hidden="1">
            <a:extLst>
              <a:ext uri="{FF2B5EF4-FFF2-40B4-BE49-F238E27FC236}">
                <a16:creationId xmlns:a16="http://schemas.microsoft.com/office/drawing/2014/main" id="{B76B3F34-5573-64A6-2A63-9DF3686D381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pPr>
              <a:spcAft>
                <a:spcPts val="600"/>
              </a:spcAft>
            </a:pPr>
            <a:fld id="{D2BBFFE0-7584-47E7-90FA-15F39808A249}" type="slidenum">
              <a:rPr lang="cs-CZ" noProof="0" smtClean="0"/>
              <a:pPr>
                <a:spcAft>
                  <a:spcPts val="600"/>
                </a:spcAft>
              </a:pPr>
              <a:t>3</a:t>
            </a:fld>
            <a:endParaRPr lang="cs-CZ" noProof="0" dirty="0"/>
          </a:p>
        </p:txBody>
      </p:sp>
      <p:pic>
        <p:nvPicPr>
          <p:cNvPr id="7" name="Obrázek 6" descr="Obsah obrázku venku, obloha, hodiny, strom">
            <a:extLst>
              <a:ext uri="{FF2B5EF4-FFF2-40B4-BE49-F238E27FC236}">
                <a16:creationId xmlns:a16="http://schemas.microsoft.com/office/drawing/2014/main" id="{CF42F0CB-0028-1F0F-C7C1-81CF0FE09E6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742" y="0"/>
            <a:ext cx="4325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EA7A99-D03E-435F-45D7-A720CCDAC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Systém FRMCS – </a:t>
            </a:r>
            <a:r>
              <a:rPr lang="cs-CZ" noProof="0" dirty="0" err="1"/>
              <a:t>Future</a:t>
            </a:r>
            <a:r>
              <a:rPr lang="cs-CZ" noProof="0" dirty="0"/>
              <a:t> </a:t>
            </a:r>
            <a:r>
              <a:rPr lang="cs-CZ" noProof="0" dirty="0" err="1"/>
              <a:t>railway</a:t>
            </a:r>
            <a:r>
              <a:rPr lang="cs-CZ" noProof="0" dirty="0"/>
              <a:t> mobile </a:t>
            </a:r>
            <a:r>
              <a:rPr lang="cs-CZ" noProof="0" dirty="0" err="1"/>
              <a:t>communication</a:t>
            </a:r>
            <a:r>
              <a:rPr lang="cs-CZ" noProof="0" dirty="0"/>
              <a:t> </a:t>
            </a:r>
            <a:r>
              <a:rPr lang="cs-CZ" noProof="0" dirty="0" err="1"/>
              <a:t>system</a:t>
            </a:r>
            <a:endParaRPr lang="cs-CZ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A58670-03AF-FFD7-E819-A3EFD5C4068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noProof="0" smtClean="0"/>
              <a:pPr/>
              <a:t>4</a:t>
            </a:fld>
            <a:endParaRPr lang="cs-CZ" noProof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0BA961C-CA33-0B1A-64B6-86AD9C732A0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noProof="0" dirty="0"/>
              <a:t>Systém FRMCS – plán implementace v ČR </a:t>
            </a:r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FCB0D8CB-F2CF-DE1F-DA2F-9958BDBEB9E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2518" y="1620078"/>
            <a:ext cx="9232596" cy="444734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0" dirty="0"/>
              <a:t>Jediný budoucí železniční interoperabilní komunikační systém na železnici (jediná možná interoperabilní náhrada GSM-R)</a:t>
            </a:r>
          </a:p>
          <a:p>
            <a:pPr lvl="3"/>
            <a:r>
              <a:rPr lang="cs-CZ" sz="1400" noProof="0" dirty="0"/>
              <a:t>5G není náhrada a nedá se použít jako náhrada FRMCS (ani její odvozeniny)</a:t>
            </a:r>
          </a:p>
          <a:p>
            <a:pPr lvl="3"/>
            <a:r>
              <a:rPr lang="cs-CZ" sz="1400" noProof="0" dirty="0"/>
              <a:t>Cokoliv mimo FRMCS není a nebude interoperabilní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0" dirty="0"/>
              <a:t>Jedná se o součást 5G specifikací</a:t>
            </a:r>
          </a:p>
          <a:p>
            <a:pPr lvl="3"/>
            <a:r>
              <a:rPr lang="cs-CZ" sz="1400" noProof="0" dirty="0"/>
              <a:t>Díky tomu budoucnu bude v budoucnu možná hlubší spolupráce a navázání s veřejnými operátory</a:t>
            </a:r>
          </a:p>
          <a:p>
            <a:pPr lvl="3"/>
            <a:r>
              <a:rPr lang="cs-CZ" sz="1400" noProof="0" dirty="0"/>
              <a:t>Specifikace 5G se přímo upravují a vznikají v rámci spolupráce s UIC</a:t>
            </a:r>
          </a:p>
          <a:p>
            <a:pPr lvl="3"/>
            <a:r>
              <a:rPr lang="cs-CZ" sz="1400" noProof="0" dirty="0"/>
              <a:t>Plánuje se úprava specifikací tak, aby nebyla závislá na 5G, ale dala se použít i u budoucích verzí (zde ale bude i tak potřeba nových modemů a úprava specifikací)</a:t>
            </a:r>
          </a:p>
          <a:p>
            <a:pPr lvl="3"/>
            <a:r>
              <a:rPr lang="cs-CZ" sz="1400" noProof="0" dirty="0"/>
              <a:t>Aktuální specifikace jsou psány tak, aby byly oddělené od rádiové vrstvy (to je rozdíl oproti GSM-R)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0" dirty="0"/>
              <a:t>Implementace drážních funkcí do vznikajících standardů v rámci 3GPP a ETSI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noProof="0" dirty="0"/>
          </a:p>
          <a:p>
            <a:endParaRPr lang="cs-CZ" noProof="0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564DEC8-50F9-517E-4ED6-EE4A44505B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654143" y="2070287"/>
            <a:ext cx="3444649" cy="11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4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691E60-E3D0-AD8C-E6AE-389F20B1B2C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noProof="0" smtClean="0"/>
              <a:pPr/>
              <a:t>5</a:t>
            </a:fld>
            <a:endParaRPr lang="cs-CZ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764C15-E19B-AE35-5F9C-33C0CB7E2E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noProof="0" dirty="0"/>
              <a:t>Systém FRMCS – plán implementace v ČR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FA03AF-8ACA-B8E1-2A6A-9F6DADDC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29" y="642310"/>
            <a:ext cx="7220819" cy="922149"/>
          </a:xfrm>
        </p:spPr>
        <p:txBody>
          <a:bodyPr/>
          <a:lstStyle/>
          <a:p>
            <a:r>
              <a:rPr lang="cs-CZ" noProof="0" dirty="0"/>
              <a:t>Důležité milníky FRMCS</a:t>
            </a:r>
          </a:p>
        </p:txBody>
      </p:sp>
      <p:cxnSp>
        <p:nvCxnSpPr>
          <p:cNvPr id="53" name="Přímá spojnice 52">
            <a:extLst>
              <a:ext uri="{FF2B5EF4-FFF2-40B4-BE49-F238E27FC236}">
                <a16:creationId xmlns:a16="http://schemas.microsoft.com/office/drawing/2014/main" id="{F853A016-E4AC-DC8E-4811-1DE6D94EC57B}"/>
              </a:ext>
            </a:extLst>
          </p:cNvPr>
          <p:cNvCxnSpPr>
            <a:cxnSpLocks/>
          </p:cNvCxnSpPr>
          <p:nvPr/>
        </p:nvCxnSpPr>
        <p:spPr>
          <a:xfrm>
            <a:off x="5436183" y="1815136"/>
            <a:ext cx="35389" cy="3478405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id="{28502E60-ABB6-807C-022A-14C4D5FFCD0C}"/>
              </a:ext>
            </a:extLst>
          </p:cNvPr>
          <p:cNvCxnSpPr>
            <a:cxnSpLocks/>
          </p:cNvCxnSpPr>
          <p:nvPr/>
        </p:nvCxnSpPr>
        <p:spPr>
          <a:xfrm>
            <a:off x="7805178" y="1815136"/>
            <a:ext cx="33337" cy="3478405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23066E46-63A5-43CD-FD6B-1C6782E6700F}"/>
              </a:ext>
            </a:extLst>
          </p:cNvPr>
          <p:cNvCxnSpPr>
            <a:cxnSpLocks/>
          </p:cNvCxnSpPr>
          <p:nvPr/>
        </p:nvCxnSpPr>
        <p:spPr>
          <a:xfrm>
            <a:off x="4114255" y="1815136"/>
            <a:ext cx="35389" cy="3478405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6" name="Vývojový diagram: alternativní postup 55">
            <a:extLst>
              <a:ext uri="{FF2B5EF4-FFF2-40B4-BE49-F238E27FC236}">
                <a16:creationId xmlns:a16="http://schemas.microsoft.com/office/drawing/2014/main" id="{906FE240-4506-E400-9965-27BDB7ECD8D9}"/>
              </a:ext>
            </a:extLst>
          </p:cNvPr>
          <p:cNvSpPr/>
          <p:nvPr/>
        </p:nvSpPr>
        <p:spPr>
          <a:xfrm>
            <a:off x="302150" y="1671399"/>
            <a:ext cx="914400" cy="612648"/>
          </a:xfrm>
          <a:prstGeom prst="flowChartAlternateProcess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ctr"/>
            <a:r>
              <a:rPr lang="cs-CZ" sz="1500" noProof="0" dirty="0">
                <a:solidFill>
                  <a:schemeClr val="bg2"/>
                </a:solidFill>
              </a:rPr>
              <a:t>URS</a:t>
            </a:r>
          </a:p>
        </p:txBody>
      </p:sp>
      <p:sp>
        <p:nvSpPr>
          <p:cNvPr id="57" name="Vývojový diagram: alternativní postup 56">
            <a:extLst>
              <a:ext uri="{FF2B5EF4-FFF2-40B4-BE49-F238E27FC236}">
                <a16:creationId xmlns:a16="http://schemas.microsoft.com/office/drawing/2014/main" id="{D43729E6-2FE3-3162-0FA2-1BBFA0BFFB05}"/>
              </a:ext>
            </a:extLst>
          </p:cNvPr>
          <p:cNvSpPr/>
          <p:nvPr/>
        </p:nvSpPr>
        <p:spPr>
          <a:xfrm>
            <a:off x="302150" y="2747992"/>
            <a:ext cx="914400" cy="612648"/>
          </a:xfrm>
          <a:prstGeom prst="flowChartAlternateProcess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ctr"/>
            <a:r>
              <a:rPr lang="cs-CZ" sz="1500" noProof="0" dirty="0">
                <a:solidFill>
                  <a:schemeClr val="bg2"/>
                </a:solidFill>
              </a:rPr>
              <a:t>URS</a:t>
            </a:r>
          </a:p>
          <a:p>
            <a:pPr algn="ctr"/>
            <a:r>
              <a:rPr lang="cs-CZ" sz="1500" noProof="0" dirty="0">
                <a:solidFill>
                  <a:schemeClr val="bg2"/>
                </a:solidFill>
              </a:rPr>
              <a:t>v2</a:t>
            </a:r>
          </a:p>
        </p:txBody>
      </p:sp>
      <p:sp>
        <p:nvSpPr>
          <p:cNvPr id="58" name="Vývojový diagram: alternativní postup 57">
            <a:extLst>
              <a:ext uri="{FF2B5EF4-FFF2-40B4-BE49-F238E27FC236}">
                <a16:creationId xmlns:a16="http://schemas.microsoft.com/office/drawing/2014/main" id="{5BFB005B-ED71-4A1F-C5A2-116D28DEE2B3}"/>
              </a:ext>
            </a:extLst>
          </p:cNvPr>
          <p:cNvSpPr/>
          <p:nvPr/>
        </p:nvSpPr>
        <p:spPr>
          <a:xfrm>
            <a:off x="3657056" y="2741767"/>
            <a:ext cx="914400" cy="612648"/>
          </a:xfrm>
          <a:prstGeom prst="flowChartAlternateProcess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ctr"/>
            <a:r>
              <a:rPr lang="cs-CZ" sz="1500" noProof="0" dirty="0">
                <a:solidFill>
                  <a:schemeClr val="bg2"/>
                </a:solidFill>
              </a:rPr>
              <a:t>FRMCS</a:t>
            </a:r>
          </a:p>
          <a:p>
            <a:pPr algn="ctr"/>
            <a:r>
              <a:rPr lang="cs-CZ" sz="1500" noProof="0" dirty="0">
                <a:solidFill>
                  <a:schemeClr val="bg2"/>
                </a:solidFill>
              </a:rPr>
              <a:t>v1</a:t>
            </a:r>
          </a:p>
        </p:txBody>
      </p:sp>
      <p:sp>
        <p:nvSpPr>
          <p:cNvPr id="59" name="Vývojový diagram: alternativní postup 58">
            <a:extLst>
              <a:ext uri="{FF2B5EF4-FFF2-40B4-BE49-F238E27FC236}">
                <a16:creationId xmlns:a16="http://schemas.microsoft.com/office/drawing/2014/main" id="{3A8871BF-C16B-ED6C-B827-1878A4E1499C}"/>
              </a:ext>
            </a:extLst>
          </p:cNvPr>
          <p:cNvSpPr/>
          <p:nvPr/>
        </p:nvSpPr>
        <p:spPr>
          <a:xfrm>
            <a:off x="4986406" y="2741767"/>
            <a:ext cx="914400" cy="612648"/>
          </a:xfrm>
          <a:prstGeom prst="flowChartAlternateProcess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ctr"/>
            <a:r>
              <a:rPr lang="cs-CZ" sz="1500" noProof="0" dirty="0">
                <a:solidFill>
                  <a:schemeClr val="bg2"/>
                </a:solidFill>
              </a:rPr>
              <a:t>FRMCS</a:t>
            </a:r>
          </a:p>
          <a:p>
            <a:pPr algn="ctr"/>
            <a:r>
              <a:rPr lang="cs-CZ" sz="1500" noProof="0" dirty="0">
                <a:solidFill>
                  <a:schemeClr val="bg2"/>
                </a:solidFill>
              </a:rPr>
              <a:t>v2</a:t>
            </a:r>
          </a:p>
        </p:txBody>
      </p:sp>
      <p:sp>
        <p:nvSpPr>
          <p:cNvPr id="60" name="Vývojový diagram: alternativní postup 59">
            <a:extLst>
              <a:ext uri="{FF2B5EF4-FFF2-40B4-BE49-F238E27FC236}">
                <a16:creationId xmlns:a16="http://schemas.microsoft.com/office/drawing/2014/main" id="{F0D4D768-1555-A070-9FC7-CFCD1A707D7E}"/>
              </a:ext>
            </a:extLst>
          </p:cNvPr>
          <p:cNvSpPr/>
          <p:nvPr/>
        </p:nvSpPr>
        <p:spPr>
          <a:xfrm>
            <a:off x="7347978" y="2743747"/>
            <a:ext cx="914400" cy="612648"/>
          </a:xfrm>
          <a:prstGeom prst="flowChartAlternateProcess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ctr"/>
            <a:r>
              <a:rPr lang="cs-CZ" sz="1500" noProof="0" dirty="0">
                <a:solidFill>
                  <a:schemeClr val="bg2"/>
                </a:solidFill>
              </a:rPr>
              <a:t>FRMCS</a:t>
            </a:r>
          </a:p>
          <a:p>
            <a:pPr algn="ctr"/>
            <a:r>
              <a:rPr lang="cs-CZ" sz="1500" noProof="0" dirty="0">
                <a:solidFill>
                  <a:schemeClr val="bg2"/>
                </a:solidFill>
              </a:rPr>
              <a:t>v3</a:t>
            </a:r>
          </a:p>
        </p:txBody>
      </p:sp>
      <p:sp>
        <p:nvSpPr>
          <p:cNvPr id="61" name="Vývojový diagram: alternativní postup 60">
            <a:extLst>
              <a:ext uri="{FF2B5EF4-FFF2-40B4-BE49-F238E27FC236}">
                <a16:creationId xmlns:a16="http://schemas.microsoft.com/office/drawing/2014/main" id="{32EB061A-2DB4-B939-988C-A9A140C8B9D8}"/>
              </a:ext>
            </a:extLst>
          </p:cNvPr>
          <p:cNvSpPr/>
          <p:nvPr/>
        </p:nvSpPr>
        <p:spPr>
          <a:xfrm>
            <a:off x="3657056" y="3812135"/>
            <a:ext cx="914400" cy="612648"/>
          </a:xfrm>
          <a:prstGeom prst="flowChartAlternateProcess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ctr"/>
            <a:r>
              <a:rPr lang="cs-CZ" sz="1500" noProof="0" dirty="0">
                <a:solidFill>
                  <a:schemeClr val="bg2"/>
                </a:solidFill>
              </a:rPr>
              <a:t>CCS</a:t>
            </a:r>
          </a:p>
          <a:p>
            <a:pPr algn="ctr"/>
            <a:r>
              <a:rPr lang="cs-CZ" sz="1500" noProof="0" dirty="0">
                <a:solidFill>
                  <a:schemeClr val="bg2"/>
                </a:solidFill>
              </a:rPr>
              <a:t>TSI</a:t>
            </a:r>
          </a:p>
        </p:txBody>
      </p:sp>
      <p:sp>
        <p:nvSpPr>
          <p:cNvPr id="62" name="Vývojový diagram: alternativní postup 61">
            <a:extLst>
              <a:ext uri="{FF2B5EF4-FFF2-40B4-BE49-F238E27FC236}">
                <a16:creationId xmlns:a16="http://schemas.microsoft.com/office/drawing/2014/main" id="{431BCCA2-31CA-72EA-36F6-0FBE77E10E4D}"/>
              </a:ext>
            </a:extLst>
          </p:cNvPr>
          <p:cNvSpPr/>
          <p:nvPr/>
        </p:nvSpPr>
        <p:spPr>
          <a:xfrm>
            <a:off x="7347978" y="3798240"/>
            <a:ext cx="914400" cy="612648"/>
          </a:xfrm>
          <a:prstGeom prst="flowChartAlternateProcess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ctr"/>
            <a:r>
              <a:rPr lang="cs-CZ" sz="1500" noProof="0" dirty="0">
                <a:solidFill>
                  <a:schemeClr val="bg2"/>
                </a:solidFill>
              </a:rPr>
              <a:t>CCS</a:t>
            </a:r>
          </a:p>
          <a:p>
            <a:pPr algn="ctr"/>
            <a:r>
              <a:rPr lang="cs-CZ" sz="1500" noProof="0" dirty="0">
                <a:solidFill>
                  <a:schemeClr val="bg2"/>
                </a:solidFill>
              </a:rPr>
              <a:t>TSI</a:t>
            </a:r>
          </a:p>
        </p:txBody>
      </p:sp>
      <p:sp>
        <p:nvSpPr>
          <p:cNvPr id="63" name="Vývojový diagram: alternativní postup 62">
            <a:extLst>
              <a:ext uri="{FF2B5EF4-FFF2-40B4-BE49-F238E27FC236}">
                <a16:creationId xmlns:a16="http://schemas.microsoft.com/office/drawing/2014/main" id="{60941EF7-F3C9-3E26-7F43-20134FF2C625}"/>
              </a:ext>
            </a:extLst>
          </p:cNvPr>
          <p:cNvSpPr/>
          <p:nvPr/>
        </p:nvSpPr>
        <p:spPr>
          <a:xfrm>
            <a:off x="302150" y="3824585"/>
            <a:ext cx="914400" cy="612648"/>
          </a:xfrm>
          <a:prstGeom prst="flowChartAlternateProcess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ctr"/>
            <a:r>
              <a:rPr lang="cs-CZ" sz="1500" noProof="0" dirty="0">
                <a:solidFill>
                  <a:schemeClr val="bg2"/>
                </a:solidFill>
              </a:rPr>
              <a:t>URS</a:t>
            </a:r>
          </a:p>
          <a:p>
            <a:pPr algn="ctr"/>
            <a:r>
              <a:rPr lang="cs-CZ" sz="1500" noProof="0" dirty="0">
                <a:solidFill>
                  <a:schemeClr val="bg2"/>
                </a:solidFill>
              </a:rPr>
              <a:t>v3</a:t>
            </a:r>
          </a:p>
        </p:txBody>
      </p:sp>
      <p:sp>
        <p:nvSpPr>
          <p:cNvPr id="64" name="Vývojový diagram: alternativní postup 63">
            <a:extLst>
              <a:ext uri="{FF2B5EF4-FFF2-40B4-BE49-F238E27FC236}">
                <a16:creationId xmlns:a16="http://schemas.microsoft.com/office/drawing/2014/main" id="{2EF7DF01-98DE-A2A1-DDC7-585971069675}"/>
              </a:ext>
            </a:extLst>
          </p:cNvPr>
          <p:cNvSpPr/>
          <p:nvPr/>
        </p:nvSpPr>
        <p:spPr>
          <a:xfrm>
            <a:off x="302150" y="4901178"/>
            <a:ext cx="914400" cy="612648"/>
          </a:xfrm>
          <a:prstGeom prst="flowChartAlternateProcess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ctr"/>
            <a:r>
              <a:rPr lang="cs-CZ" sz="1500" noProof="0" dirty="0">
                <a:solidFill>
                  <a:schemeClr val="bg2"/>
                </a:solidFill>
              </a:rPr>
              <a:t>URS</a:t>
            </a:r>
          </a:p>
          <a:p>
            <a:pPr algn="ctr"/>
            <a:r>
              <a:rPr lang="cs-CZ" sz="1500" noProof="0" dirty="0">
                <a:solidFill>
                  <a:schemeClr val="bg2"/>
                </a:solidFill>
              </a:rPr>
              <a:t>v4</a:t>
            </a:r>
          </a:p>
        </p:txBody>
      </p:sp>
      <p:sp>
        <p:nvSpPr>
          <p:cNvPr id="65" name="Vývojový diagram: alternativní postup 64">
            <a:extLst>
              <a:ext uri="{FF2B5EF4-FFF2-40B4-BE49-F238E27FC236}">
                <a16:creationId xmlns:a16="http://schemas.microsoft.com/office/drawing/2014/main" id="{6C9AB926-AA99-4E67-33D6-2270C8DBC274}"/>
              </a:ext>
            </a:extLst>
          </p:cNvPr>
          <p:cNvSpPr/>
          <p:nvPr/>
        </p:nvSpPr>
        <p:spPr>
          <a:xfrm>
            <a:off x="1612482" y="3824585"/>
            <a:ext cx="914400" cy="612648"/>
          </a:xfrm>
          <a:prstGeom prst="flowChartAlternateProcess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ctr"/>
            <a:r>
              <a:rPr lang="cs-CZ" sz="1500" noProof="0" dirty="0">
                <a:solidFill>
                  <a:schemeClr val="bg2"/>
                </a:solidFill>
              </a:rPr>
              <a:t>URS</a:t>
            </a:r>
          </a:p>
          <a:p>
            <a:pPr algn="ctr"/>
            <a:r>
              <a:rPr lang="cs-CZ" sz="1500" noProof="0" dirty="0">
                <a:solidFill>
                  <a:schemeClr val="bg2"/>
                </a:solidFill>
              </a:rPr>
              <a:t>v5</a:t>
            </a:r>
          </a:p>
        </p:txBody>
      </p:sp>
      <p:sp>
        <p:nvSpPr>
          <p:cNvPr id="66" name="Vývojový diagram: alternativní postup 65">
            <a:extLst>
              <a:ext uri="{FF2B5EF4-FFF2-40B4-BE49-F238E27FC236}">
                <a16:creationId xmlns:a16="http://schemas.microsoft.com/office/drawing/2014/main" id="{82225173-25A0-2BA3-8A65-72D28B0D6F8F}"/>
              </a:ext>
            </a:extLst>
          </p:cNvPr>
          <p:cNvSpPr/>
          <p:nvPr/>
        </p:nvSpPr>
        <p:spPr>
          <a:xfrm>
            <a:off x="1631500" y="2741767"/>
            <a:ext cx="914400" cy="612648"/>
          </a:xfrm>
          <a:prstGeom prst="flowChartAlternateProcess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ctr"/>
            <a:r>
              <a:rPr lang="cs-CZ" sz="1500" noProof="0" dirty="0">
                <a:solidFill>
                  <a:schemeClr val="bg2"/>
                </a:solidFill>
              </a:rPr>
              <a:t>URS</a:t>
            </a:r>
          </a:p>
          <a:p>
            <a:pPr algn="ctr"/>
            <a:r>
              <a:rPr lang="cs-CZ" sz="1500" noProof="0" dirty="0">
                <a:solidFill>
                  <a:schemeClr val="bg2"/>
                </a:solidFill>
              </a:rPr>
              <a:t>V5.1</a:t>
            </a: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AB717D82-3A30-1075-733A-76A720272DDF}"/>
              </a:ext>
            </a:extLst>
          </p:cNvPr>
          <p:cNvSpPr txBox="1"/>
          <p:nvPr/>
        </p:nvSpPr>
        <p:spPr>
          <a:xfrm>
            <a:off x="589431" y="2284047"/>
            <a:ext cx="339837" cy="161583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cs-CZ" sz="1050" noProof="0" dirty="0"/>
              <a:t>2012</a:t>
            </a:r>
            <a:endParaRPr lang="cs-CZ" sz="800" noProof="0" dirty="0"/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6768FB5F-A844-9364-A476-200EF4F4BF18}"/>
              </a:ext>
            </a:extLst>
          </p:cNvPr>
          <p:cNvSpPr txBox="1"/>
          <p:nvPr/>
        </p:nvSpPr>
        <p:spPr>
          <a:xfrm>
            <a:off x="589430" y="3350238"/>
            <a:ext cx="339837" cy="161583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cs-CZ" sz="1050" noProof="0" dirty="0"/>
              <a:t>2016</a:t>
            </a:r>
            <a:endParaRPr lang="cs-CZ" sz="800" noProof="0" dirty="0"/>
          </a:p>
        </p:txBody>
      </p:sp>
      <p:sp>
        <p:nvSpPr>
          <p:cNvPr id="69" name="TextovéPole 68">
            <a:extLst>
              <a:ext uri="{FF2B5EF4-FFF2-40B4-BE49-F238E27FC236}">
                <a16:creationId xmlns:a16="http://schemas.microsoft.com/office/drawing/2014/main" id="{D70FF485-058E-7F26-C446-7CF6DCBAD41C}"/>
              </a:ext>
            </a:extLst>
          </p:cNvPr>
          <p:cNvSpPr txBox="1"/>
          <p:nvPr/>
        </p:nvSpPr>
        <p:spPr>
          <a:xfrm>
            <a:off x="589429" y="4426831"/>
            <a:ext cx="339837" cy="161583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cs-CZ" sz="1050" noProof="0" dirty="0"/>
              <a:t>2018</a:t>
            </a:r>
            <a:endParaRPr lang="cs-CZ" sz="800" noProof="0" dirty="0"/>
          </a:p>
        </p:txBody>
      </p: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9B755F12-090D-6170-1ABA-1FE2AF1FC8DA}"/>
              </a:ext>
            </a:extLst>
          </p:cNvPr>
          <p:cNvSpPr txBox="1"/>
          <p:nvPr/>
        </p:nvSpPr>
        <p:spPr>
          <a:xfrm>
            <a:off x="589428" y="5513826"/>
            <a:ext cx="339837" cy="161583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cs-CZ" sz="1050" noProof="0" dirty="0"/>
              <a:t>2019</a:t>
            </a:r>
            <a:endParaRPr lang="cs-CZ" sz="800" noProof="0" dirty="0"/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6ED68025-E874-2180-9E05-739A19758B4E}"/>
              </a:ext>
            </a:extLst>
          </p:cNvPr>
          <p:cNvSpPr txBox="1"/>
          <p:nvPr/>
        </p:nvSpPr>
        <p:spPr>
          <a:xfrm>
            <a:off x="1927047" y="3347125"/>
            <a:ext cx="339837" cy="161583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cs-CZ" sz="1050" noProof="0" dirty="0"/>
              <a:t>2023</a:t>
            </a:r>
            <a:endParaRPr lang="cs-CZ" sz="800" noProof="0" dirty="0"/>
          </a:p>
        </p:txBody>
      </p:sp>
      <p:sp>
        <p:nvSpPr>
          <p:cNvPr id="72" name="TextovéPole 71">
            <a:extLst>
              <a:ext uri="{FF2B5EF4-FFF2-40B4-BE49-F238E27FC236}">
                <a16:creationId xmlns:a16="http://schemas.microsoft.com/office/drawing/2014/main" id="{FA504300-272C-50DA-6D5B-CBD81D620682}"/>
              </a:ext>
            </a:extLst>
          </p:cNvPr>
          <p:cNvSpPr txBox="1"/>
          <p:nvPr/>
        </p:nvSpPr>
        <p:spPr>
          <a:xfrm>
            <a:off x="1927047" y="4430287"/>
            <a:ext cx="339837" cy="161583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cs-CZ" sz="1050" noProof="0" dirty="0"/>
              <a:t>2020</a:t>
            </a:r>
            <a:endParaRPr lang="cs-CZ" sz="800" noProof="0" dirty="0"/>
          </a:p>
        </p:txBody>
      </p:sp>
      <p:cxnSp>
        <p:nvCxnSpPr>
          <p:cNvPr id="73" name="Přímá spojnice se šipkou 72">
            <a:extLst>
              <a:ext uri="{FF2B5EF4-FFF2-40B4-BE49-F238E27FC236}">
                <a16:creationId xmlns:a16="http://schemas.microsoft.com/office/drawing/2014/main" id="{074FD879-DB0C-BF88-33F4-D23B723717F0}"/>
              </a:ext>
            </a:extLst>
          </p:cNvPr>
          <p:cNvCxnSpPr>
            <a:cxnSpLocks/>
            <a:stCxn id="67" idx="2"/>
            <a:endCxn id="57" idx="0"/>
          </p:cNvCxnSpPr>
          <p:nvPr/>
        </p:nvCxnSpPr>
        <p:spPr>
          <a:xfrm>
            <a:off x="759350" y="2445630"/>
            <a:ext cx="0" cy="302362"/>
          </a:xfrm>
          <a:prstGeom prst="straightConnector1">
            <a:avLst/>
          </a:prstGeom>
          <a:ln w="12700">
            <a:solidFill>
              <a:schemeClr val="accent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nice se šipkou 73">
            <a:extLst>
              <a:ext uri="{FF2B5EF4-FFF2-40B4-BE49-F238E27FC236}">
                <a16:creationId xmlns:a16="http://schemas.microsoft.com/office/drawing/2014/main" id="{4032E1DC-9697-B3FF-6D59-40639B46ABF2}"/>
              </a:ext>
            </a:extLst>
          </p:cNvPr>
          <p:cNvCxnSpPr>
            <a:cxnSpLocks/>
          </p:cNvCxnSpPr>
          <p:nvPr/>
        </p:nvCxnSpPr>
        <p:spPr>
          <a:xfrm>
            <a:off x="759350" y="3509773"/>
            <a:ext cx="0" cy="302362"/>
          </a:xfrm>
          <a:prstGeom prst="straightConnector1">
            <a:avLst/>
          </a:prstGeom>
          <a:ln w="12700">
            <a:solidFill>
              <a:schemeClr val="accent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se šipkou 74">
            <a:extLst>
              <a:ext uri="{FF2B5EF4-FFF2-40B4-BE49-F238E27FC236}">
                <a16:creationId xmlns:a16="http://schemas.microsoft.com/office/drawing/2014/main" id="{0BA0AF40-D3D2-DCCC-485F-9600C6271FBD}"/>
              </a:ext>
            </a:extLst>
          </p:cNvPr>
          <p:cNvCxnSpPr>
            <a:cxnSpLocks/>
          </p:cNvCxnSpPr>
          <p:nvPr/>
        </p:nvCxnSpPr>
        <p:spPr>
          <a:xfrm>
            <a:off x="759350" y="4598816"/>
            <a:ext cx="0" cy="302362"/>
          </a:xfrm>
          <a:prstGeom prst="straightConnector1">
            <a:avLst/>
          </a:prstGeom>
          <a:ln w="12700">
            <a:solidFill>
              <a:schemeClr val="accent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se šipkou 75">
            <a:extLst>
              <a:ext uri="{FF2B5EF4-FFF2-40B4-BE49-F238E27FC236}">
                <a16:creationId xmlns:a16="http://schemas.microsoft.com/office/drawing/2014/main" id="{054FAA73-0308-D8F1-3C47-63966A257095}"/>
              </a:ext>
            </a:extLst>
          </p:cNvPr>
          <p:cNvCxnSpPr>
            <a:cxnSpLocks/>
            <a:endCxn id="71" idx="2"/>
          </p:cNvCxnSpPr>
          <p:nvPr/>
        </p:nvCxnSpPr>
        <p:spPr>
          <a:xfrm flipV="1">
            <a:off x="2096966" y="3508708"/>
            <a:ext cx="0" cy="287552"/>
          </a:xfrm>
          <a:prstGeom prst="straightConnector1">
            <a:avLst/>
          </a:prstGeom>
          <a:ln w="12700">
            <a:solidFill>
              <a:schemeClr val="accent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pojnice: pravoúhlá 76">
            <a:extLst>
              <a:ext uri="{FF2B5EF4-FFF2-40B4-BE49-F238E27FC236}">
                <a16:creationId xmlns:a16="http://schemas.microsoft.com/office/drawing/2014/main" id="{CC181C29-241B-01A9-3751-907D374121DA}"/>
              </a:ext>
            </a:extLst>
          </p:cNvPr>
          <p:cNvCxnSpPr>
            <a:cxnSpLocks/>
            <a:stCxn id="70" idx="2"/>
            <a:endCxn id="72" idx="2"/>
          </p:cNvCxnSpPr>
          <p:nvPr/>
        </p:nvCxnSpPr>
        <p:spPr>
          <a:xfrm rot="5400000" flipH="1" flipV="1">
            <a:off x="886386" y="4464830"/>
            <a:ext cx="1083539" cy="1337619"/>
          </a:xfrm>
          <a:prstGeom prst="bentConnector3">
            <a:avLst>
              <a:gd name="adj1" fmla="val -21098"/>
            </a:avLst>
          </a:prstGeom>
          <a:ln w="12700">
            <a:solidFill>
              <a:schemeClr val="accent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Šipka: doprava 77">
            <a:extLst>
              <a:ext uri="{FF2B5EF4-FFF2-40B4-BE49-F238E27FC236}">
                <a16:creationId xmlns:a16="http://schemas.microsoft.com/office/drawing/2014/main" id="{647D42F0-ED2C-D502-D533-0481D95FFD19}"/>
              </a:ext>
            </a:extLst>
          </p:cNvPr>
          <p:cNvSpPr/>
          <p:nvPr/>
        </p:nvSpPr>
        <p:spPr>
          <a:xfrm>
            <a:off x="2666440" y="2968137"/>
            <a:ext cx="914400" cy="221070"/>
          </a:xfrm>
          <a:prstGeom prst="rightArrow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noProof="0" dirty="0">
              <a:solidFill>
                <a:schemeClr val="tx1"/>
              </a:solidFill>
            </a:endParaRPr>
          </a:p>
        </p:txBody>
      </p:sp>
      <p:sp>
        <p:nvSpPr>
          <p:cNvPr id="79" name="Šipka: doprava 78">
            <a:extLst>
              <a:ext uri="{FF2B5EF4-FFF2-40B4-BE49-F238E27FC236}">
                <a16:creationId xmlns:a16="http://schemas.microsoft.com/office/drawing/2014/main" id="{B18A7ADA-4B74-5AE0-121E-1DB0A4561E3B}"/>
              </a:ext>
            </a:extLst>
          </p:cNvPr>
          <p:cNvSpPr/>
          <p:nvPr/>
        </p:nvSpPr>
        <p:spPr>
          <a:xfrm>
            <a:off x="5999184" y="2954683"/>
            <a:ext cx="1258306" cy="234524"/>
          </a:xfrm>
          <a:prstGeom prst="rightArrow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noProof="0" dirty="0">
              <a:solidFill>
                <a:schemeClr val="tx1"/>
              </a:solidFill>
            </a:endParaRPr>
          </a:p>
        </p:txBody>
      </p:sp>
      <p:sp>
        <p:nvSpPr>
          <p:cNvPr id="80" name="Šipka: doprava 79">
            <a:extLst>
              <a:ext uri="{FF2B5EF4-FFF2-40B4-BE49-F238E27FC236}">
                <a16:creationId xmlns:a16="http://schemas.microsoft.com/office/drawing/2014/main" id="{E3168FEA-79A6-6486-4DE2-031ADB28B3C9}"/>
              </a:ext>
            </a:extLst>
          </p:cNvPr>
          <p:cNvSpPr/>
          <p:nvPr/>
        </p:nvSpPr>
        <p:spPr>
          <a:xfrm>
            <a:off x="4647672" y="2954683"/>
            <a:ext cx="275046" cy="234524"/>
          </a:xfrm>
          <a:prstGeom prst="rightArrow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noProof="0" dirty="0">
              <a:solidFill>
                <a:schemeClr val="tx1"/>
              </a:solidFill>
            </a:endParaRPr>
          </a:p>
        </p:txBody>
      </p:sp>
      <p:sp>
        <p:nvSpPr>
          <p:cNvPr id="81" name="Šipka: doprava 80">
            <a:extLst>
              <a:ext uri="{FF2B5EF4-FFF2-40B4-BE49-F238E27FC236}">
                <a16:creationId xmlns:a16="http://schemas.microsoft.com/office/drawing/2014/main" id="{EAD61D95-69A3-1EDE-AF9F-52FA85E98F27}"/>
              </a:ext>
            </a:extLst>
          </p:cNvPr>
          <p:cNvSpPr/>
          <p:nvPr/>
        </p:nvSpPr>
        <p:spPr>
          <a:xfrm>
            <a:off x="5499959" y="2015637"/>
            <a:ext cx="2256756" cy="582393"/>
          </a:xfrm>
          <a:prstGeom prst="rightArrow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r>
              <a:rPr lang="cs-CZ" sz="900" noProof="0" dirty="0">
                <a:solidFill>
                  <a:schemeClr val="bg2"/>
                </a:solidFill>
              </a:rPr>
              <a:t>4Q/2024  </a:t>
            </a:r>
            <a:r>
              <a:rPr lang="cs-CZ" sz="1200" noProof="0" dirty="0">
                <a:solidFill>
                  <a:schemeClr val="bg2"/>
                </a:solidFill>
              </a:rPr>
              <a:t>MORANE 2 </a:t>
            </a:r>
            <a:r>
              <a:rPr lang="cs-CZ" sz="900" noProof="0" dirty="0">
                <a:solidFill>
                  <a:schemeClr val="bg2"/>
                </a:solidFill>
              </a:rPr>
              <a:t>10/2026</a:t>
            </a:r>
            <a:endParaRPr lang="cs-CZ" sz="800" noProof="0" dirty="0">
              <a:solidFill>
                <a:schemeClr val="bg2"/>
              </a:solidFill>
            </a:endParaRPr>
          </a:p>
        </p:txBody>
      </p:sp>
      <p:sp>
        <p:nvSpPr>
          <p:cNvPr id="82" name="Šipka: doprava 81">
            <a:extLst>
              <a:ext uri="{FF2B5EF4-FFF2-40B4-BE49-F238E27FC236}">
                <a16:creationId xmlns:a16="http://schemas.microsoft.com/office/drawing/2014/main" id="{131458BC-ECC8-1455-C63F-0D70B1E92874}"/>
              </a:ext>
            </a:extLst>
          </p:cNvPr>
          <p:cNvSpPr/>
          <p:nvPr/>
        </p:nvSpPr>
        <p:spPr>
          <a:xfrm>
            <a:off x="2698301" y="2015637"/>
            <a:ext cx="2625614" cy="582393"/>
          </a:xfrm>
          <a:prstGeom prst="rightArrow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r>
              <a:rPr lang="cs-CZ" sz="900" noProof="0" dirty="0">
                <a:solidFill>
                  <a:schemeClr val="bg2"/>
                </a:solidFill>
              </a:rPr>
              <a:t>11/2020          </a:t>
            </a:r>
            <a:r>
              <a:rPr lang="cs-CZ" sz="1600" noProof="0" dirty="0">
                <a:solidFill>
                  <a:schemeClr val="bg2"/>
                </a:solidFill>
              </a:rPr>
              <a:t>5GRail   </a:t>
            </a:r>
            <a:r>
              <a:rPr lang="cs-CZ" sz="900" noProof="0" dirty="0">
                <a:solidFill>
                  <a:schemeClr val="bg2"/>
                </a:solidFill>
              </a:rPr>
              <a:t>12/2023</a:t>
            </a:r>
            <a:endParaRPr lang="cs-CZ" sz="800" noProof="0" dirty="0">
              <a:solidFill>
                <a:schemeClr val="bg2"/>
              </a:solidFill>
            </a:endParaRPr>
          </a:p>
        </p:txBody>
      </p:sp>
      <p:sp>
        <p:nvSpPr>
          <p:cNvPr id="83" name="TextovéPole 82">
            <a:extLst>
              <a:ext uri="{FF2B5EF4-FFF2-40B4-BE49-F238E27FC236}">
                <a16:creationId xmlns:a16="http://schemas.microsoft.com/office/drawing/2014/main" id="{739873C8-7774-7D96-012A-A376D2C72B0D}"/>
              </a:ext>
            </a:extLst>
          </p:cNvPr>
          <p:cNvSpPr txBox="1"/>
          <p:nvPr/>
        </p:nvSpPr>
        <p:spPr>
          <a:xfrm>
            <a:off x="3597409" y="5376409"/>
            <a:ext cx="1104469" cy="338554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cs-CZ" sz="1100" noProof="0" dirty="0"/>
              <a:t>3/2023</a:t>
            </a:r>
          </a:p>
          <a:p>
            <a:pPr algn="ctr"/>
            <a:r>
              <a:rPr lang="cs-CZ" sz="1100" noProof="0" dirty="0"/>
              <a:t>právní ukotvení</a:t>
            </a:r>
          </a:p>
        </p:txBody>
      </p:sp>
      <p:sp>
        <p:nvSpPr>
          <p:cNvPr id="84" name="TextovéPole 83">
            <a:extLst>
              <a:ext uri="{FF2B5EF4-FFF2-40B4-BE49-F238E27FC236}">
                <a16:creationId xmlns:a16="http://schemas.microsoft.com/office/drawing/2014/main" id="{BADE49FE-B931-441A-60E6-8B39DECD40DE}"/>
              </a:ext>
            </a:extLst>
          </p:cNvPr>
          <p:cNvSpPr txBox="1"/>
          <p:nvPr/>
        </p:nvSpPr>
        <p:spPr>
          <a:xfrm>
            <a:off x="5095844" y="5376409"/>
            <a:ext cx="758220" cy="507831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cs-CZ" sz="1100" noProof="0" dirty="0"/>
              <a:t>12/2024</a:t>
            </a:r>
          </a:p>
          <a:p>
            <a:pPr algn="ctr"/>
            <a:r>
              <a:rPr lang="cs-CZ" sz="1100" noProof="0" dirty="0"/>
              <a:t>start </a:t>
            </a:r>
          </a:p>
          <a:p>
            <a:pPr algn="ctr"/>
            <a:r>
              <a:rPr lang="cs-CZ" sz="1100" noProof="0" dirty="0"/>
              <a:t>MORANE 2</a:t>
            </a:r>
          </a:p>
        </p:txBody>
      </p:sp>
      <p:sp>
        <p:nvSpPr>
          <p:cNvPr id="85" name="TextovéPole 84">
            <a:extLst>
              <a:ext uri="{FF2B5EF4-FFF2-40B4-BE49-F238E27FC236}">
                <a16:creationId xmlns:a16="http://schemas.microsoft.com/office/drawing/2014/main" id="{6A581C93-E211-575A-0098-EFC9DAF6C525}"/>
              </a:ext>
            </a:extLst>
          </p:cNvPr>
          <p:cNvSpPr txBox="1"/>
          <p:nvPr/>
        </p:nvSpPr>
        <p:spPr>
          <a:xfrm>
            <a:off x="7475550" y="5340701"/>
            <a:ext cx="730969" cy="677108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cs-CZ" sz="1100" noProof="0" dirty="0"/>
              <a:t>2027</a:t>
            </a:r>
          </a:p>
          <a:p>
            <a:pPr algn="ctr"/>
            <a:r>
              <a:rPr lang="cs-CZ" sz="1100" noProof="0" dirty="0"/>
              <a:t>nástupce</a:t>
            </a:r>
          </a:p>
          <a:p>
            <a:pPr algn="ctr"/>
            <a:r>
              <a:rPr lang="cs-CZ" sz="1100" noProof="0" dirty="0"/>
              <a:t>GSM-R</a:t>
            </a:r>
          </a:p>
          <a:p>
            <a:pPr algn="ctr"/>
            <a:r>
              <a:rPr lang="cs-CZ" sz="1100" noProof="0" dirty="0"/>
              <a:t>k dispozici</a:t>
            </a:r>
          </a:p>
        </p:txBody>
      </p:sp>
      <p:pic>
        <p:nvPicPr>
          <p:cNvPr id="8" name="Zástupný symbol obrázku 7" descr="Obsah obrázku snímek obrazovky, Výrazná modrá, strop, světlo&#10;&#10;Obsah generovaný pomocí AI může být nesprávný.">
            <a:extLst>
              <a:ext uri="{FF2B5EF4-FFF2-40B4-BE49-F238E27FC236}">
                <a16:creationId xmlns:a16="http://schemas.microsoft.com/office/drawing/2014/main" id="{7742077D-A328-3F8E-7EE0-1710468C250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r="2623"/>
          <a:stretch>
            <a:fillRect/>
          </a:stretch>
        </p:blipFill>
        <p:spPr>
          <a:xfrm>
            <a:off x="8415142" y="0"/>
            <a:ext cx="3776857" cy="6858000"/>
          </a:xfrm>
        </p:spPr>
      </p:pic>
    </p:spTree>
    <p:extLst>
      <p:ext uri="{BB962C8B-B14F-4D97-AF65-F5344CB8AC3E}">
        <p14:creationId xmlns:p14="http://schemas.microsoft.com/office/powerpoint/2010/main" val="292258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935B9-77B9-4783-4943-D3179CDD8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F4AE52-DBB2-8C81-CEA2-DD014927049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noProof="0" smtClean="0"/>
              <a:pPr/>
              <a:t>6</a:t>
            </a:fld>
            <a:endParaRPr lang="cs-CZ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539BA4-FA0A-A9C7-7EBC-46F6775972C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noProof="0" dirty="0"/>
              <a:t>Systém FRMCS – plán implementace v ČR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BB41DB-F449-BDE8-884D-57D18F226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FRMCS URS </a:t>
            </a:r>
            <a:br>
              <a:rPr lang="cs-CZ" noProof="0" dirty="0"/>
            </a:br>
            <a:r>
              <a:rPr lang="cs-CZ" noProof="0" dirty="0"/>
              <a:t>User </a:t>
            </a:r>
            <a:r>
              <a:rPr lang="cs-CZ" noProof="0" dirty="0" err="1"/>
              <a:t>Requirement</a:t>
            </a:r>
            <a:r>
              <a:rPr lang="cs-CZ" noProof="0" dirty="0"/>
              <a:t> </a:t>
            </a:r>
            <a:r>
              <a:rPr lang="cs-CZ" noProof="0" dirty="0" err="1"/>
              <a:t>Specification</a:t>
            </a:r>
            <a:br>
              <a:rPr lang="cs-CZ" noProof="0" dirty="0"/>
            </a:br>
            <a:r>
              <a:rPr lang="cs-CZ" noProof="0" dirty="0"/>
              <a:t>(specifikace uživatelských požadavků)</a:t>
            </a:r>
            <a:br>
              <a:rPr lang="cs-CZ" noProof="0" dirty="0"/>
            </a:br>
            <a:br>
              <a:rPr lang="cs-CZ" noProof="0" dirty="0"/>
            </a:br>
            <a:endParaRPr lang="cs-CZ" noProof="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C013F07-2F6F-0C25-783B-9BBBE8824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9" y="1880194"/>
            <a:ext cx="6793200" cy="45577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0" dirty="0"/>
              <a:t>FRMCS</a:t>
            </a:r>
          </a:p>
          <a:p>
            <a:pPr marL="725487" lvl="2"/>
            <a:r>
              <a:rPr lang="cs-CZ" sz="1400" b="0" noProof="0" dirty="0"/>
              <a:t>User </a:t>
            </a:r>
            <a:r>
              <a:rPr lang="cs-CZ" sz="1400" b="0" noProof="0" dirty="0" err="1"/>
              <a:t>Requirement</a:t>
            </a:r>
            <a:r>
              <a:rPr lang="cs-CZ" sz="1400" b="0" noProof="0" dirty="0"/>
              <a:t> </a:t>
            </a:r>
            <a:r>
              <a:rPr lang="cs-CZ" sz="1400" b="0" noProof="0" dirty="0" err="1"/>
              <a:t>Specification</a:t>
            </a:r>
            <a:endParaRPr lang="cs-CZ" sz="1400" b="0" noProof="0" dirty="0"/>
          </a:p>
          <a:p>
            <a:pPr marL="725487" lvl="2"/>
            <a:r>
              <a:rPr lang="cs-CZ" sz="1400" b="0" noProof="0" dirty="0"/>
              <a:t>FU-7100</a:t>
            </a:r>
          </a:p>
          <a:p>
            <a:endParaRPr lang="cs-CZ" noProof="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noProof="0" dirty="0"/>
              <a:t>Aplikace</a:t>
            </a:r>
          </a:p>
          <a:p>
            <a:pPr marL="725487" lvl="2"/>
            <a:r>
              <a:rPr lang="cs-CZ" sz="1400" b="0" noProof="0" dirty="0"/>
              <a:t>kritická komunikace</a:t>
            </a:r>
          </a:p>
          <a:p>
            <a:pPr marL="725487" lvl="2"/>
            <a:r>
              <a:rPr lang="cs-CZ" sz="1400" b="0" noProof="0" dirty="0"/>
              <a:t>výkonnostní komunikace</a:t>
            </a:r>
          </a:p>
          <a:p>
            <a:pPr marL="725487" lvl="2"/>
            <a:r>
              <a:rPr lang="cs-CZ" sz="1400" b="0" noProof="0" dirty="0"/>
              <a:t>obchodní komunikace</a:t>
            </a:r>
          </a:p>
          <a:p>
            <a:pPr marL="725487" lvl="2"/>
            <a:r>
              <a:rPr lang="cs-CZ" sz="1400" b="0" noProof="0" dirty="0"/>
              <a:t>kritická podpora</a:t>
            </a:r>
          </a:p>
          <a:p>
            <a:pPr marL="725487" lvl="2"/>
            <a:r>
              <a:rPr lang="cs-CZ" sz="1400" b="0" noProof="0" dirty="0"/>
              <a:t>výkonnostní podpora</a:t>
            </a:r>
          </a:p>
          <a:p>
            <a:pPr marL="725487" lvl="2"/>
            <a:r>
              <a:rPr lang="cs-CZ" sz="1400" b="0" noProof="0" dirty="0"/>
              <a:t>obchodní podpora</a:t>
            </a:r>
          </a:p>
          <a:p>
            <a:pPr marL="153987" lvl="2" indent="0">
              <a:buNone/>
            </a:pPr>
            <a:endParaRPr lang="cs-CZ" noProof="0" dirty="0"/>
          </a:p>
        </p:txBody>
      </p:sp>
      <p:pic>
        <p:nvPicPr>
          <p:cNvPr id="11" name="Zástupný symbol obrázku 10" descr="Obsah obrázku obloha, venku, vlak, trať&#10;&#10;Obsah generovaný pomocí AI může být nesprávný.">
            <a:extLst>
              <a:ext uri="{FF2B5EF4-FFF2-40B4-BE49-F238E27FC236}">
                <a16:creationId xmlns:a16="http://schemas.microsoft.com/office/drawing/2014/main" id="{6D7C085B-ED07-B0D9-0754-77B6DC3837E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" r="7901"/>
          <a:stretch>
            <a:fillRect/>
          </a:stretch>
        </p:blipFill>
        <p:spPr>
          <a:xfrm>
            <a:off x="7937950" y="1"/>
            <a:ext cx="4254050" cy="6858000"/>
          </a:xfrm>
        </p:spPr>
      </p:pic>
    </p:spTree>
    <p:extLst>
      <p:ext uri="{BB962C8B-B14F-4D97-AF65-F5344CB8AC3E}">
        <p14:creationId xmlns:p14="http://schemas.microsoft.com/office/powerpoint/2010/main" val="11222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5961B-F2D2-0F34-95E7-8316511BD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Kritické komunikační aplikace</a:t>
            </a:r>
            <a:br>
              <a:rPr lang="cs-CZ" noProof="0" dirty="0"/>
            </a:br>
            <a:r>
              <a:rPr lang="cs-CZ" noProof="0" dirty="0"/>
              <a:t>(URS verze 5.1.0 FU-7100)</a:t>
            </a:r>
            <a:br>
              <a:rPr lang="cs-CZ" noProof="0" dirty="0"/>
            </a:br>
            <a:endParaRPr lang="cs-CZ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5A8621-16DA-EF97-239E-2CC71C9D7F4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noProof="0" dirty="0"/>
              <a:t>Systém FRMCS – plán implementace v ČR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DE79ED0-1B16-4232-692D-D85A3A5A6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435" y="1777063"/>
            <a:ext cx="2251541" cy="4462463"/>
          </a:xfrm>
          <a:prstGeom prst="flowChartAlternateProcess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r>
              <a:rPr lang="cs-CZ" sz="1500" noProof="0" dirty="0">
                <a:solidFill>
                  <a:schemeClr val="bg2"/>
                </a:solidFill>
              </a:rPr>
              <a:t>     Hlas</a:t>
            </a:r>
          </a:p>
          <a:p>
            <a:endParaRPr lang="cs-CZ" sz="1500" noProof="0" dirty="0">
              <a:solidFill>
                <a:schemeClr val="bg2"/>
              </a:solidFill>
            </a:endParaRPr>
          </a:p>
          <a:p>
            <a:pPr marL="171450" indent="-171450">
              <a:buClrTx/>
              <a:buFont typeface="Wingdings" panose="05000000000000000000" pitchFamily="2" charset="2"/>
              <a:buChar char="Ø"/>
            </a:pPr>
            <a:r>
              <a:rPr lang="cs-CZ" sz="1000" noProof="0" dirty="0">
                <a:solidFill>
                  <a:schemeClr val="bg2"/>
                </a:solidFill>
              </a:rPr>
              <a:t>odchozí hlas ve vlaku</a:t>
            </a:r>
          </a:p>
          <a:p>
            <a:pPr marL="171450" indent="-171450">
              <a:buClrTx/>
              <a:buFont typeface="Wingdings" panose="05000000000000000000" pitchFamily="2" charset="2"/>
              <a:buChar char="Ø"/>
            </a:pPr>
            <a:r>
              <a:rPr lang="cs-CZ" sz="1000" noProof="0" dirty="0">
                <a:solidFill>
                  <a:schemeClr val="bg2"/>
                </a:solidFill>
              </a:rPr>
              <a:t>příchozí hlas ve vlaku</a:t>
            </a:r>
          </a:p>
          <a:p>
            <a:pPr marL="171450" indent="-171450">
              <a:buClrTx/>
              <a:buFont typeface="Wingdings" panose="05000000000000000000" pitchFamily="2" charset="2"/>
              <a:buChar char="Ø"/>
            </a:pPr>
            <a:r>
              <a:rPr lang="cs-CZ" sz="1000" noProof="0" dirty="0">
                <a:solidFill>
                  <a:schemeClr val="bg2"/>
                </a:solidFill>
              </a:rPr>
              <a:t>hlas mezi více vlaky</a:t>
            </a:r>
          </a:p>
          <a:p>
            <a:pPr marL="171450" indent="-171450">
              <a:buClrTx/>
              <a:buFont typeface="Wingdings" panose="05000000000000000000" pitchFamily="2" charset="2"/>
              <a:buChar char="Ø"/>
            </a:pPr>
            <a:r>
              <a:rPr lang="cs-CZ" sz="1000" noProof="0" dirty="0">
                <a:solidFill>
                  <a:schemeClr val="bg2"/>
                </a:solidFill>
              </a:rPr>
              <a:t>hlas traťová údržba</a:t>
            </a:r>
          </a:p>
          <a:p>
            <a:pPr marL="171450" indent="-171450">
              <a:buClrTx/>
              <a:buFont typeface="Wingdings" panose="05000000000000000000" pitchFamily="2" charset="2"/>
              <a:buChar char="Ø"/>
            </a:pPr>
            <a:r>
              <a:rPr lang="cs-CZ" sz="1000" noProof="0" dirty="0">
                <a:solidFill>
                  <a:schemeClr val="bg2"/>
                </a:solidFill>
              </a:rPr>
              <a:t>hlas posun</a:t>
            </a:r>
          </a:p>
          <a:p>
            <a:pPr marL="171450" indent="-171450">
              <a:buClrTx/>
              <a:buFont typeface="Wingdings" panose="05000000000000000000" pitchFamily="2" charset="2"/>
              <a:buChar char="Ø"/>
            </a:pPr>
            <a:r>
              <a:rPr lang="cs-CZ" sz="1000" noProof="0" dirty="0">
                <a:solidFill>
                  <a:schemeClr val="bg2"/>
                </a:solidFill>
              </a:rPr>
              <a:t>veřejné tísňové volání</a:t>
            </a:r>
          </a:p>
          <a:p>
            <a:pPr marL="171450" indent="-171450">
              <a:buClrTx/>
              <a:buFont typeface="Wingdings" panose="05000000000000000000" pitchFamily="2" charset="2"/>
              <a:buChar char="Ø"/>
            </a:pPr>
            <a:r>
              <a:rPr lang="cs-CZ" sz="1000" noProof="0" dirty="0">
                <a:solidFill>
                  <a:schemeClr val="bg2"/>
                </a:solidFill>
              </a:rPr>
              <a:t>hlasový záznam</a:t>
            </a:r>
          </a:p>
          <a:p>
            <a:pPr marL="171450" indent="-171450">
              <a:buClrTx/>
              <a:buFont typeface="Wingdings" panose="05000000000000000000" pitchFamily="2" charset="2"/>
              <a:buChar char="Ø"/>
            </a:pPr>
            <a:r>
              <a:rPr lang="cs-CZ" sz="1000" noProof="0" dirty="0">
                <a:solidFill>
                  <a:schemeClr val="bg2"/>
                </a:solidFill>
              </a:rPr>
              <a:t>hlasová komunikace vlakového a pozemního personálu</a:t>
            </a:r>
          </a:p>
          <a:p>
            <a:endParaRPr lang="cs-CZ" sz="1000" noProof="0" dirty="0">
              <a:solidFill>
                <a:schemeClr val="bg2"/>
              </a:solidFill>
            </a:endParaRPr>
          </a:p>
        </p:txBody>
      </p:sp>
      <p:sp>
        <p:nvSpPr>
          <p:cNvPr id="7" name="Zástupný obsah 3">
            <a:extLst>
              <a:ext uri="{FF2B5EF4-FFF2-40B4-BE49-F238E27FC236}">
                <a16:creationId xmlns:a16="http://schemas.microsoft.com/office/drawing/2014/main" id="{6625311A-69E7-2C22-C8BF-63F31F559ADA}"/>
              </a:ext>
            </a:extLst>
          </p:cNvPr>
          <p:cNvSpPr txBox="1">
            <a:spLocks/>
          </p:cNvSpPr>
          <p:nvPr/>
        </p:nvSpPr>
        <p:spPr>
          <a:xfrm>
            <a:off x="2834736" y="1777062"/>
            <a:ext cx="2251541" cy="4462463"/>
          </a:xfrm>
          <a:prstGeom prst="flowChartAlternateProcess">
            <a:avLst/>
          </a:prstGeom>
          <a:solidFill>
            <a:schemeClr val="accent3"/>
          </a:solidFill>
          <a:ln w="12700" cap="flat" cmpd="sng" algn="ctr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2000" tIns="54000" rIns="72000" bIns="72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accent3"/>
              </a:buClr>
              <a:buFont typeface="Arial" panose="020B0604020202020204" pitchFamily="34" charset="0"/>
              <a:buNone/>
              <a:tabLst/>
              <a:defRPr sz="1600" b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39737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81025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58825" indent="-2730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09675" indent="-212725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71613" indent="-214313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500" noProof="0" dirty="0">
                <a:solidFill>
                  <a:schemeClr val="bg2"/>
                </a:solidFill>
              </a:rPr>
              <a:t>       Data</a:t>
            </a:r>
          </a:p>
          <a:p>
            <a:endParaRPr lang="cs-CZ" sz="800" noProof="0" dirty="0">
              <a:solidFill>
                <a:schemeClr val="bg2"/>
              </a:solidFill>
            </a:endParaRPr>
          </a:p>
          <a:p>
            <a:pPr marL="171450" indent="-171450">
              <a:buClrTx/>
              <a:buFont typeface="Wingdings" panose="05000000000000000000" pitchFamily="2" charset="2"/>
              <a:buChar char="Ø"/>
            </a:pPr>
            <a:r>
              <a:rPr lang="cs-CZ" sz="900" noProof="0" dirty="0">
                <a:solidFill>
                  <a:schemeClr val="bg2"/>
                </a:solidFill>
              </a:rPr>
              <a:t>automatické zabezpečení vlaku (ATP)</a:t>
            </a:r>
          </a:p>
          <a:p>
            <a:pPr marL="171450" indent="-171450">
              <a:buClrTx/>
              <a:buFont typeface="Wingdings" panose="05000000000000000000" pitchFamily="2" charset="2"/>
              <a:buChar char="Ø"/>
            </a:pPr>
            <a:r>
              <a:rPr lang="cs-CZ" sz="900" noProof="0" dirty="0">
                <a:solidFill>
                  <a:schemeClr val="bg2"/>
                </a:solidFill>
              </a:rPr>
              <a:t>automatické vedení vlaku (ATO)</a:t>
            </a:r>
          </a:p>
          <a:p>
            <a:pPr marL="171450" indent="-171450">
              <a:buClrTx/>
              <a:buFont typeface="Wingdings" panose="05000000000000000000" pitchFamily="2" charset="2"/>
              <a:buChar char="Ø"/>
            </a:pPr>
            <a:r>
              <a:rPr lang="cs-CZ" sz="900" noProof="0" dirty="0">
                <a:solidFill>
                  <a:schemeClr val="bg2"/>
                </a:solidFill>
              </a:rPr>
              <a:t>data pro řízení výluk</a:t>
            </a:r>
          </a:p>
          <a:p>
            <a:pPr marL="171450" indent="-171450">
              <a:buClrTx/>
              <a:buFont typeface="Wingdings" panose="05000000000000000000" pitchFamily="2" charset="2"/>
              <a:buChar char="Ø"/>
            </a:pPr>
            <a:r>
              <a:rPr lang="cs-CZ" sz="900" noProof="0" dirty="0">
                <a:solidFill>
                  <a:schemeClr val="bg2"/>
                </a:solidFill>
              </a:rPr>
              <a:t>záznam dat a přístup</a:t>
            </a:r>
          </a:p>
          <a:p>
            <a:pPr marL="171450" indent="-171450">
              <a:buClrTx/>
              <a:buFont typeface="Wingdings" panose="05000000000000000000" pitchFamily="2" charset="2"/>
              <a:buChar char="Ø"/>
            </a:pPr>
            <a:r>
              <a:rPr lang="cs-CZ" sz="900" noProof="0" dirty="0">
                <a:solidFill>
                  <a:schemeClr val="bg2"/>
                </a:solidFill>
              </a:rPr>
              <a:t>sledovaní integrity vlaku</a:t>
            </a:r>
          </a:p>
          <a:p>
            <a:pPr marL="171450" indent="-171450">
              <a:buClrTx/>
              <a:buFont typeface="Wingdings" panose="05000000000000000000" pitchFamily="2" charset="2"/>
              <a:buChar char="Ø"/>
            </a:pPr>
            <a:r>
              <a:rPr lang="cs-CZ" sz="900" noProof="0" dirty="0">
                <a:solidFill>
                  <a:schemeClr val="bg2"/>
                </a:solidFill>
              </a:rPr>
              <a:t>data pro posun </a:t>
            </a:r>
          </a:p>
          <a:p>
            <a:pPr marL="171450" indent="-171450">
              <a:buClrTx/>
              <a:buFont typeface="Wingdings" panose="05000000000000000000" pitchFamily="2" charset="2"/>
              <a:buChar char="Ø"/>
            </a:pPr>
            <a:r>
              <a:rPr lang="cs-CZ" sz="900" noProof="0" dirty="0">
                <a:solidFill>
                  <a:schemeClr val="bg2"/>
                </a:solidFill>
              </a:rPr>
              <a:t>monitorování a řízení důležité infrastruktury</a:t>
            </a:r>
          </a:p>
          <a:p>
            <a:pPr marL="171450" indent="-171450">
              <a:buClrTx/>
              <a:buFont typeface="Wingdings" panose="05000000000000000000" pitchFamily="2" charset="2"/>
              <a:buChar char="Ø"/>
            </a:pPr>
            <a:r>
              <a:rPr lang="cs-CZ" sz="900" noProof="0" dirty="0">
                <a:solidFill>
                  <a:schemeClr val="bg2"/>
                </a:solidFill>
              </a:rPr>
              <a:t>veřejné nouzové varování</a:t>
            </a:r>
            <a:endParaRPr lang="cs-CZ" noProof="0" dirty="0">
              <a:solidFill>
                <a:schemeClr val="bg2"/>
              </a:solidFill>
            </a:endParaRPr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464196C7-1CEE-30AB-8A39-B28681D0232E}"/>
              </a:ext>
            </a:extLst>
          </p:cNvPr>
          <p:cNvSpPr txBox="1">
            <a:spLocks/>
          </p:cNvSpPr>
          <p:nvPr/>
        </p:nvSpPr>
        <p:spPr>
          <a:xfrm>
            <a:off x="5357574" y="1777062"/>
            <a:ext cx="2251541" cy="4462463"/>
          </a:xfrm>
          <a:prstGeom prst="flowChartAlternateProcess">
            <a:avLst/>
          </a:prstGeom>
          <a:solidFill>
            <a:schemeClr val="accent3"/>
          </a:solidFill>
          <a:ln w="12700" cap="flat" cmpd="sng" algn="ctr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2000" tIns="54000" rIns="72000" bIns="72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accent3"/>
              </a:buClr>
              <a:buFont typeface="Arial" panose="020B0604020202020204" pitchFamily="34" charset="0"/>
              <a:buNone/>
              <a:tabLst/>
              <a:defRPr sz="1600" b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39737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81025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58825" indent="-2730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09675" indent="-212725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71613" indent="-214313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500" noProof="0" dirty="0">
                <a:solidFill>
                  <a:schemeClr val="bg2"/>
                </a:solidFill>
              </a:rPr>
              <a:t>     Video</a:t>
            </a:r>
          </a:p>
          <a:p>
            <a:endParaRPr lang="cs-CZ" sz="1500" noProof="0" dirty="0">
              <a:solidFill>
                <a:schemeClr val="bg2"/>
              </a:solidFill>
            </a:endParaRPr>
          </a:p>
          <a:p>
            <a:pPr marL="171450" indent="-171450">
              <a:buClrTx/>
              <a:buFont typeface="Wingdings" panose="05000000000000000000" pitchFamily="2" charset="2"/>
              <a:buChar char="Ø"/>
            </a:pPr>
            <a:r>
              <a:rPr lang="cs-CZ" sz="1000" noProof="0" dirty="0">
                <a:solidFill>
                  <a:schemeClr val="bg2"/>
                </a:solidFill>
              </a:rPr>
              <a:t>automatické zabečení vlaku (ATP)</a:t>
            </a:r>
          </a:p>
          <a:p>
            <a:pPr marL="171450" indent="-171450">
              <a:buClrTx/>
              <a:buFont typeface="Wingdings" panose="05000000000000000000" pitchFamily="2" charset="2"/>
              <a:buChar char="Ø"/>
            </a:pPr>
            <a:r>
              <a:rPr lang="cs-CZ" sz="1000" noProof="0" dirty="0">
                <a:solidFill>
                  <a:schemeClr val="bg2"/>
                </a:solidFill>
              </a:rPr>
              <a:t>automatické vedení vlaku (ATO)</a:t>
            </a:r>
          </a:p>
          <a:p>
            <a:pPr marL="171450" indent="-171450">
              <a:buClrTx/>
              <a:buFont typeface="Wingdings" panose="05000000000000000000" pitchFamily="2" charset="2"/>
              <a:buChar char="Ø"/>
            </a:pPr>
            <a:r>
              <a:rPr lang="cs-CZ" sz="1000" noProof="0" dirty="0">
                <a:solidFill>
                  <a:schemeClr val="bg2"/>
                </a:solidFill>
              </a:rPr>
              <a:t>kritické živé video</a:t>
            </a:r>
          </a:p>
          <a:p>
            <a:pPr marL="171450" indent="-171450">
              <a:buClrTx/>
              <a:buFont typeface="Wingdings" panose="05000000000000000000" pitchFamily="2" charset="2"/>
              <a:buChar char="Ø"/>
            </a:pPr>
            <a:r>
              <a:rPr lang="cs-CZ" sz="1000" noProof="0" dirty="0">
                <a:solidFill>
                  <a:schemeClr val="bg2"/>
                </a:solidFill>
              </a:rPr>
              <a:t>zabezpečení odstavených souprav</a:t>
            </a:r>
          </a:p>
          <a:p>
            <a:pPr marL="171450" indent="-171450">
              <a:buClrTx/>
              <a:buFont typeface="Wingdings" panose="05000000000000000000" pitchFamily="2" charset="2"/>
              <a:buChar char="Ø"/>
            </a:pPr>
            <a:r>
              <a:rPr lang="cs-CZ" sz="1000" noProof="0" dirty="0">
                <a:solidFill>
                  <a:schemeClr val="bg2"/>
                </a:solidFill>
              </a:rPr>
              <a:t>traťová údržba</a:t>
            </a:r>
          </a:p>
        </p:txBody>
      </p:sp>
      <p:pic>
        <p:nvPicPr>
          <p:cNvPr id="10" name="Grafický objekt 9" descr="Hlas se souvislou výplní">
            <a:extLst>
              <a:ext uri="{FF2B5EF4-FFF2-40B4-BE49-F238E27FC236}">
                <a16:creationId xmlns:a16="http://schemas.microsoft.com/office/drawing/2014/main" id="{392204AA-A6B4-2B64-11BF-7122995CFE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4383" y="1777062"/>
            <a:ext cx="746504" cy="746504"/>
          </a:xfrm>
          <a:prstGeom prst="rect">
            <a:avLst/>
          </a:prstGeom>
        </p:spPr>
      </p:pic>
      <p:pic>
        <p:nvPicPr>
          <p:cNvPr id="12" name="Grafický objekt 11" descr="Databáze se souvislou výplní">
            <a:extLst>
              <a:ext uri="{FF2B5EF4-FFF2-40B4-BE49-F238E27FC236}">
                <a16:creationId xmlns:a16="http://schemas.microsoft.com/office/drawing/2014/main" id="{44D27138-835C-BC75-0BC0-B3D050A352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65405" y="1777062"/>
            <a:ext cx="661338" cy="661338"/>
          </a:xfrm>
          <a:prstGeom prst="rect">
            <a:avLst/>
          </a:prstGeom>
        </p:spPr>
      </p:pic>
      <p:pic>
        <p:nvPicPr>
          <p:cNvPr id="14" name="Grafický objekt 13" descr="Bezpečnostní kamera se souvislou výplní">
            <a:extLst>
              <a:ext uri="{FF2B5EF4-FFF2-40B4-BE49-F238E27FC236}">
                <a16:creationId xmlns:a16="http://schemas.microsoft.com/office/drawing/2014/main" id="{D81811D2-06DE-A655-7053-4B31DA149D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8072" y="1746222"/>
            <a:ext cx="676835" cy="6768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F82968F-7F45-37F5-B750-73B06E82EBD6}"/>
              </a:ext>
            </a:extLst>
          </p:cNvPr>
          <p:cNvSpPr txBox="1">
            <a:spLocks/>
          </p:cNvSpPr>
          <p:nvPr/>
        </p:nvSpPr>
        <p:spPr>
          <a:xfrm>
            <a:off x="633202" y="1196108"/>
            <a:ext cx="6793200" cy="9221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noProof="0" dirty="0">
                <a:solidFill>
                  <a:schemeClr val="accent3"/>
                </a:solidFill>
              </a:rPr>
              <a:t>Příklady</a:t>
            </a:r>
            <a:br>
              <a:rPr lang="cs-CZ" noProof="0" dirty="0"/>
            </a:br>
            <a:endParaRPr lang="cs-CZ" noProof="0" dirty="0"/>
          </a:p>
        </p:txBody>
      </p:sp>
      <p:pic>
        <p:nvPicPr>
          <p:cNvPr id="11" name="Obrázek 10" descr="Obsah obrázku semafor, světlo, obloha, přeprava&#10;&#10;Obsah generovaný pomocí AI může být nesprávný.">
            <a:extLst>
              <a:ext uri="{FF2B5EF4-FFF2-40B4-BE49-F238E27FC236}">
                <a16:creationId xmlns:a16="http://schemas.microsoft.com/office/drawing/2014/main" id="{09A483F1-2E30-535B-B622-FB8FD6F898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412" y="0"/>
            <a:ext cx="4311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0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7CA4C-C085-AD14-D6AB-D9E3B1C13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C0BE2-89CE-9962-6546-AB1C7A7DD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9" y="360000"/>
            <a:ext cx="6793200" cy="475432"/>
          </a:xfrm>
        </p:spPr>
        <p:txBody>
          <a:bodyPr/>
          <a:lstStyle/>
          <a:p>
            <a:r>
              <a:rPr lang="cs-CZ" noProof="0" dirty="0"/>
              <a:t>Výsledky projektu 5GRail</a:t>
            </a:r>
            <a:br>
              <a:rPr lang="cs-CZ" noProof="0" dirty="0"/>
            </a:br>
            <a:br>
              <a:rPr lang="cs-CZ" noProof="0" dirty="0"/>
            </a:br>
            <a:endParaRPr lang="cs-CZ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3DA9E6-88A2-3F44-69EA-9DBC039A8BD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noProof="0" dirty="0"/>
              <a:t>Systém FRMCS – plán implementace v ČR </a:t>
            </a:r>
          </a:p>
        </p:txBody>
      </p:sp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911CBBE4-27BE-9DF1-A3C3-0DC738B3FE3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1974" y="0"/>
            <a:ext cx="4350027" cy="6857999"/>
          </a:xfrm>
        </p:spPr>
      </p:pic>
      <p:pic>
        <p:nvPicPr>
          <p:cNvPr id="11" name="Zástupný obsah 10" descr="Obsah obrázku Písmo, text, Grafika, logo&#10;&#10;Obsah vygenerovaný umělou inteligencí může být nesprávný.">
            <a:extLst>
              <a:ext uri="{FF2B5EF4-FFF2-40B4-BE49-F238E27FC236}">
                <a16:creationId xmlns:a16="http://schemas.microsoft.com/office/drawing/2014/main" id="{4EC479BA-1275-6BBC-98C7-5FAB75AC4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957466" y="0"/>
            <a:ext cx="2884508" cy="1036620"/>
          </a:xfr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9D0035A-0C29-1BB9-BBF5-66CA15A29663}"/>
              </a:ext>
            </a:extLst>
          </p:cNvPr>
          <p:cNvSpPr txBox="1">
            <a:spLocks/>
          </p:cNvSpPr>
          <p:nvPr/>
        </p:nvSpPr>
        <p:spPr>
          <a:xfrm>
            <a:off x="661989" y="1195432"/>
            <a:ext cx="6793200" cy="19105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8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Horizon 2020</a:t>
            </a:r>
          </a:p>
          <a:p>
            <a:pPr algn="ctr"/>
            <a:r>
              <a:rPr lang="cs-CZ" sz="1600" b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5G </a:t>
            </a:r>
            <a:r>
              <a:rPr lang="cs-CZ" sz="1600" b="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Rail</a:t>
            </a:r>
            <a:r>
              <a:rPr lang="cs-CZ" sz="1600" b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5G pro FRMCS</a:t>
            </a:r>
          </a:p>
          <a:p>
            <a:pPr algn="ctr"/>
            <a:endParaRPr lang="cs-CZ" b="0" noProof="0" dirty="0"/>
          </a:p>
          <a:p>
            <a:pPr algn="ctr"/>
            <a:r>
              <a:rPr lang="cs-CZ" sz="18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UIC projekt</a:t>
            </a:r>
          </a:p>
          <a:p>
            <a:pPr algn="ctr"/>
            <a:r>
              <a:rPr lang="cs-CZ" sz="1600" b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1.listopadu 2020 do prosince 2023</a:t>
            </a:r>
          </a:p>
          <a:p>
            <a:pPr algn="ctr"/>
            <a:r>
              <a:rPr lang="cs-CZ" sz="1600" b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 milionů Euro</a:t>
            </a:r>
          </a:p>
          <a:p>
            <a:pPr algn="ctr"/>
            <a:endParaRPr lang="cs-CZ" sz="2000" b="0" noProof="0" dirty="0">
              <a:solidFill>
                <a:schemeClr val="accent3"/>
              </a:solidFill>
            </a:endParaRPr>
          </a:p>
          <a:p>
            <a:pPr algn="ctr"/>
            <a:endParaRPr lang="cs-CZ" sz="2000" b="0" noProof="0" dirty="0">
              <a:solidFill>
                <a:schemeClr val="accent3"/>
              </a:solidFill>
            </a:endParaRPr>
          </a:p>
          <a:p>
            <a:pPr algn="ctr"/>
            <a:endParaRPr lang="cs-CZ" sz="2000" noProof="0" dirty="0">
              <a:solidFill>
                <a:schemeClr val="accent3"/>
              </a:solidFill>
            </a:endParaRPr>
          </a:p>
          <a:p>
            <a:pPr algn="ctr"/>
            <a:br>
              <a:rPr lang="cs-CZ" noProof="0" dirty="0"/>
            </a:br>
            <a:br>
              <a:rPr lang="cs-CZ" noProof="0" dirty="0"/>
            </a:br>
            <a:endParaRPr lang="cs-CZ" noProof="0" dirty="0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0B7B5733-F41F-D9EE-0A1A-59C81E2C7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649" y="3223745"/>
            <a:ext cx="3396600" cy="2660170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29085E26-084C-1BE8-5E6F-A7DE36716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8423" y="3307156"/>
            <a:ext cx="3720651" cy="235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B7799-612C-0503-4FD7-A95962D55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5A879-DA56-0A01-8976-CA7B0C28B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9" y="360000"/>
            <a:ext cx="6793200" cy="475432"/>
          </a:xfrm>
        </p:spPr>
        <p:txBody>
          <a:bodyPr/>
          <a:lstStyle/>
          <a:p>
            <a:r>
              <a:rPr lang="cs-CZ" noProof="0" dirty="0"/>
              <a:t>projekt FP2-MORANE 2 pro testování technologie FRMCS</a:t>
            </a:r>
            <a:br>
              <a:rPr lang="cs-CZ" noProof="0" dirty="0"/>
            </a:br>
            <a:br>
              <a:rPr lang="cs-CZ" noProof="0" dirty="0"/>
            </a:br>
            <a:endParaRPr lang="cs-CZ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9C4A58-B5EB-CA09-2FD5-17D251165E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noProof="0" dirty="0"/>
              <a:t>Systém FRMCS – plán implementace v ČR </a:t>
            </a:r>
          </a:p>
        </p:txBody>
      </p:sp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1317663F-EF56-0FBE-C38D-98CDEE36EB5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2959" y="0"/>
            <a:ext cx="4269041" cy="6857999"/>
          </a:xfr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F709A49-E8DD-9A47-6D3B-B4DC96D34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b="0" noProof="0" dirty="0"/>
              <a:t>Projekt, který má trvat </a:t>
            </a:r>
            <a:r>
              <a:rPr lang="cs-CZ" noProof="0" dirty="0"/>
              <a:t>34 měsíců</a:t>
            </a:r>
            <a:r>
              <a:rPr lang="cs-CZ" b="0" noProof="0" dirty="0"/>
              <a:t>, spolufinancovaný Evropským společným železničním podnikem (EU-RAIL) a Evropským společným podnikem pro chytré sítě a služby (SNS JU), oficiálně začal 1. prosince 2024. </a:t>
            </a:r>
          </a:p>
          <a:p>
            <a:pPr>
              <a:lnSpc>
                <a:spcPct val="100000"/>
              </a:lnSpc>
            </a:pPr>
            <a:endParaRPr lang="cs-CZ" b="0" noProof="0" dirty="0"/>
          </a:p>
          <a:p>
            <a:pPr>
              <a:lnSpc>
                <a:spcPct val="100000"/>
              </a:lnSpc>
            </a:pPr>
            <a:r>
              <a:rPr lang="cs-CZ" b="0" noProof="0" dirty="0"/>
              <a:t>Hodnota projektu je </a:t>
            </a:r>
            <a:r>
              <a:rPr lang="cs-CZ" noProof="0" dirty="0"/>
              <a:t>13,5 milionu eur</a:t>
            </a:r>
            <a:r>
              <a:rPr lang="cs-CZ" b="0" noProof="0" dirty="0"/>
              <a:t>.</a:t>
            </a:r>
          </a:p>
          <a:p>
            <a:pPr>
              <a:lnSpc>
                <a:spcPct val="100000"/>
              </a:lnSpc>
            </a:pPr>
            <a:endParaRPr lang="cs-CZ" b="0" noProof="0" dirty="0"/>
          </a:p>
          <a:p>
            <a:pPr>
              <a:lnSpc>
                <a:spcPct val="100000"/>
              </a:lnSpc>
            </a:pPr>
            <a:r>
              <a:rPr lang="cs-CZ" b="0" noProof="0" dirty="0"/>
              <a:t>Šest pracovních balíčků projektu má za úkol ověřit nejnovější specifikace FRMCS poskytnuté Agenturou Evropské unie pro železnice (ERA).</a:t>
            </a:r>
          </a:p>
          <a:p>
            <a:pPr>
              <a:lnSpc>
                <a:spcPct val="100000"/>
              </a:lnSpc>
            </a:pPr>
            <a:endParaRPr lang="cs-CZ" b="0" noProof="0" dirty="0"/>
          </a:p>
          <a:p>
            <a:pPr>
              <a:lnSpc>
                <a:spcPct val="100000"/>
              </a:lnSpc>
            </a:pPr>
            <a:r>
              <a:rPr lang="cs-CZ" b="0" noProof="0" dirty="0"/>
              <a:t>UIC, sloužící jako koordinátor projektu FP2-MORANE 2, vede konsorcium, které zahrnuje UNIFE, organizaci zastupující evropský železniční dodavatelský průmysl, a evropské manažery železniční infrastruktury.</a:t>
            </a:r>
          </a:p>
          <a:p>
            <a:endParaRPr lang="cs-CZ" sz="1400" noProof="0" dirty="0">
              <a:solidFill>
                <a:schemeClr val="accent3"/>
              </a:solidFill>
            </a:endParaRPr>
          </a:p>
          <a:p>
            <a:r>
              <a:rPr lang="cs-CZ" sz="1400" noProof="0" dirty="0">
                <a:solidFill>
                  <a:schemeClr val="tx2"/>
                </a:solidFill>
              </a:rPr>
              <a:t>FP2-MORANE 2 přispěje k dodání specifikací FRMCS pro nové TSI CCS.</a:t>
            </a:r>
          </a:p>
          <a:p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022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Základní dynamická prezentace">
  <a:themeElements>
    <a:clrScheme name="SZ Color Theme Graphs">
      <a:dk1>
        <a:srgbClr val="002B59"/>
      </a:dk1>
      <a:lt1>
        <a:srgbClr val="FFFFFF"/>
      </a:lt1>
      <a:dk2>
        <a:srgbClr val="FF5200"/>
      </a:dk2>
      <a:lt2>
        <a:srgbClr val="FFFFFF"/>
      </a:lt2>
      <a:accent1>
        <a:srgbClr val="002B59"/>
      </a:accent1>
      <a:accent2>
        <a:srgbClr val="6B7F99"/>
      </a:accent2>
      <a:accent3>
        <a:srgbClr val="34A39A"/>
      </a:accent3>
      <a:accent4>
        <a:srgbClr val="B7D9D7"/>
      </a:accent4>
      <a:accent5>
        <a:srgbClr val="FC5200"/>
      </a:accent5>
      <a:accent6>
        <a:srgbClr val="F1986F"/>
      </a:accent6>
      <a:hlink>
        <a:srgbClr val="FAA700"/>
      </a:hlink>
      <a:folHlink>
        <a:srgbClr val="F5CDA1"/>
      </a:folHlink>
    </a:clrScheme>
    <a:fontScheme name="SZD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12700">
          <a:noFill/>
        </a:ln>
      </a:spPr>
      <a:bodyPr lIns="72000" tIns="54000" rIns="72000" bIns="72000" rtlCol="0" anchor="t" anchorCtr="0"/>
      <a:lstStyle>
        <a:defPPr algn="l"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Z-prezentace-powerpoint-16ku9-SABLONA-2024" id="{40CBFD71-9899-8D48-99C1-616E9B9C3F7C}" vid="{7BCBEF23-2AE4-C044-9645-04C62DE3E8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Z Color Theme Graphs">
    <a:dk1>
      <a:srgbClr val="002B59"/>
    </a:dk1>
    <a:lt1>
      <a:srgbClr val="FFFFFF"/>
    </a:lt1>
    <a:dk2>
      <a:srgbClr val="FF5200"/>
    </a:dk2>
    <a:lt2>
      <a:srgbClr val="FFFFFF"/>
    </a:lt2>
    <a:accent1>
      <a:srgbClr val="002B59"/>
    </a:accent1>
    <a:accent2>
      <a:srgbClr val="6B7F99"/>
    </a:accent2>
    <a:accent3>
      <a:srgbClr val="34A39A"/>
    </a:accent3>
    <a:accent4>
      <a:srgbClr val="B7D9D7"/>
    </a:accent4>
    <a:accent5>
      <a:srgbClr val="FC5200"/>
    </a:accent5>
    <a:accent6>
      <a:srgbClr val="F1986F"/>
    </a:accent6>
    <a:hlink>
      <a:srgbClr val="FAA700"/>
    </a:hlink>
    <a:folHlink>
      <a:srgbClr val="F5CDA1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2B20B67F166544FB8B23DD95E786E7F" ma:contentTypeVersion="18" ma:contentTypeDescription="Vytvoří nový dokument" ma:contentTypeScope="" ma:versionID="f1a2716dba043eef2663b6c0cdf61c66">
  <xsd:schema xmlns:xsd="http://www.w3.org/2001/XMLSchema" xmlns:xs="http://www.w3.org/2001/XMLSchema" xmlns:p="http://schemas.microsoft.com/office/2006/metadata/properties" xmlns:ns2="3f2048a4-8e26-45e0-9913-0fdadca22e4c" xmlns:ns3="ab90516a-1a7b-4575-94e4-fa80eae4de8a" targetNamespace="http://schemas.microsoft.com/office/2006/metadata/properties" ma:root="true" ma:fieldsID="b0d19925e3e129d4f2e8416d497b9cda" ns2:_="" ns3:_="">
    <xsd:import namespace="3f2048a4-8e26-45e0-9913-0fdadca22e4c"/>
    <xsd:import namespace="ab90516a-1a7b-4575-94e4-fa80eae4de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2048a4-8e26-45e0-9913-0fdadca22e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Značky obrázků" ma:readOnly="false" ma:fieldId="{5cf76f15-5ced-4ddc-b409-7134ff3c332f}" ma:taxonomyMulti="true" ma:sspId="884faee4-b46b-436f-9239-6edcddafe6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0516a-1a7b-4575-94e4-fa80eae4de8a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5bafbe4-cf5f-4616-92a7-e6b12a0230bf}" ma:internalName="TaxCatchAll" ma:showField="CatchAllData" ma:web="ab90516a-1a7b-4575-94e4-fa80eae4de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lcf76f155ced4ddcb4097134ff3c332f xmlns="3f2048a4-8e26-45e0-9913-0fdadca22e4c">
      <Terms xmlns="http://schemas.microsoft.com/office/infopath/2007/PartnerControls"/>
    </lcf76f155ced4ddcb4097134ff3c332f>
    <TaxCatchAll xmlns="ab90516a-1a7b-4575-94e4-fa80eae4de8a" xsi:nil="true"/>
    <SharedWithUsers xmlns="ab90516a-1a7b-4575-94e4-fa80eae4de8a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25004F3-A023-4B8E-8305-FBF7CA01260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f2048a4-8e26-45e0-9913-0fdadca22e4c"/>
    <ds:schemaRef ds:uri="ab90516a-1a7b-4575-94e4-fa80eae4de8a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DE01A2-E641-4ABB-807C-0106AF68B3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4E9C4E-5A5C-4606-BB4D-5F12F61555F6}">
  <ds:schemaRefs>
    <ds:schemaRef ds:uri="http://schemas.microsoft.com/office/2006/metadata/properties"/>
    <ds:schemaRef ds:uri="http://www.w3.org/2000/xmlns/"/>
    <ds:schemaRef ds:uri="3f2048a4-8e26-45e0-9913-0fdadca22e4c"/>
    <ds:schemaRef ds:uri="http://schemas.microsoft.com/office/infopath/2007/PartnerControls"/>
    <ds:schemaRef ds:uri="ab90516a-1a7b-4575-94e4-fa80eae4de8a"/>
    <ds:schemaRef ds:uri="http://www.w3.org/2001/XMLSchema-instance"/>
  </ds:schemaRefs>
</ds:datastoreItem>
</file>

<file path=docMetadata/LabelInfo.xml><?xml version="1.0" encoding="utf-8"?>
<clbl:labelList xmlns:clbl="http://schemas.microsoft.com/office/2020/mipLabelMetadata">
  <clbl:label id="{65334bdb-ef60-40ad-ad10-aebc1eeffaa2}" enabled="1" method="Standard" siteId="{f0ab7d6a-64b0-4696-9f4d-d69909c6e8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13800</TotalTime>
  <Words>1598</Words>
  <Application>Microsoft Office PowerPoint</Application>
  <PresentationFormat>Širokoúhlá obrazovka</PresentationFormat>
  <Paragraphs>342</Paragraphs>
  <Slides>20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Verdana</vt:lpstr>
      <vt:lpstr>Calibri</vt:lpstr>
      <vt:lpstr>Wingdings</vt:lpstr>
      <vt:lpstr>Základní dynamická prezentace</vt:lpstr>
      <vt:lpstr>Systém FRMCS – plán implementace v ČR </vt:lpstr>
      <vt:lpstr>Obsah prezentace</vt:lpstr>
      <vt:lpstr>Čas pro GSM-R se krátí </vt:lpstr>
      <vt:lpstr>Systém FRMCS – Future railway mobile communication system</vt:lpstr>
      <vt:lpstr>Důležité milníky FRMCS</vt:lpstr>
      <vt:lpstr>FRMCS URS  User Requirement Specification (specifikace uživatelských požadavků)  </vt:lpstr>
      <vt:lpstr>Kritické komunikační aplikace (URS verze 5.1.0 FU-7100) </vt:lpstr>
      <vt:lpstr>Výsledky projektu 5GRail  </vt:lpstr>
      <vt:lpstr>projekt FP2-MORANE 2 pro testování technologie FRMCS  </vt:lpstr>
      <vt:lpstr>Studie FRMCS pro Správu železnic </vt:lpstr>
      <vt:lpstr>Studie pro MPO</vt:lpstr>
      <vt:lpstr>Studie v rámci CEF digital</vt:lpstr>
      <vt:lpstr>Časová osa přechodu na FRMCS na síti Správy železnic</vt:lpstr>
      <vt:lpstr>Časová osa přechodu na FRMCS na síti Správy železnic</vt:lpstr>
      <vt:lpstr>Časová osa přechodu na FRMCS na síti Správy železnic</vt:lpstr>
      <vt:lpstr>Časová osa přechodu na FRMCS na síti Správy železnic</vt:lpstr>
      <vt:lpstr>Časová osa přechodu na FRMCS na síti Správy železnic</vt:lpstr>
      <vt:lpstr>Časová osa přechodu na FRMCS na síti Správy železnic</vt:lpstr>
      <vt:lpstr>Výzvy – závěr </vt:lpstr>
      <vt:lpstr>Děkuji Vám za pozornost. </vt:lpstr>
    </vt:vector>
  </TitlesOfParts>
  <Company>Sprava zeleznic, statni organizace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Systém FRMCS – plán implementace v ČR </dc:title>
  <dc:creator>Dittrich Jaroslav</dc:creator>
  <cp:lastModifiedBy>Borovský Ondřej, Bc., MBA</cp:lastModifiedBy>
  <cp:revision>31</cp:revision>
  <dcterms:created xsi:type="dcterms:W3CDTF">2025-03-12T06:32:54Z</dcterms:created>
  <dcterms:modified xsi:type="dcterms:W3CDTF">2026-06-02T07:06:03Z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0x010100D2B20B67F166544FB8B23DD95E786E7F</vt:lpwstr>
  </property>
  <property fmtid="{D5CDD505-2E9C-101B-9397-08002B2CF9AE}" pid="3" name="ClassificationContentMarkingHeaderLocations">
    <vt:lpwstr>Základní dynamická prezentace:7</vt:lpwstr>
  </property>
  <property fmtid="{D5CDD505-2E9C-101B-9397-08002B2CF9AE}" pid="4" name="ClassificationContentMarkingHeaderText">
    <vt:lpwstr>SŽ: Interní</vt:lpwstr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MediaServiceImageTags">
    <vt:lpwstr/>
  </property>
</Properties>
</file>